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92" r:id="rId3"/>
  </p:sldMasterIdLst>
  <p:notesMasterIdLst>
    <p:notesMasterId r:id="rId217"/>
  </p:notesMasterIdLst>
  <p:handoutMasterIdLst>
    <p:handoutMasterId r:id="rId218"/>
  </p:handoutMasterIdLst>
  <p:sldIdLst>
    <p:sldId id="259" r:id="rId4"/>
    <p:sldId id="423" r:id="rId5"/>
    <p:sldId id="460" r:id="rId6"/>
    <p:sldId id="426" r:id="rId7"/>
    <p:sldId id="427" r:id="rId8"/>
    <p:sldId id="428" r:id="rId9"/>
    <p:sldId id="429" r:id="rId10"/>
    <p:sldId id="430" r:id="rId11"/>
    <p:sldId id="432" r:id="rId12"/>
    <p:sldId id="434" r:id="rId13"/>
    <p:sldId id="539" r:id="rId14"/>
    <p:sldId id="437" r:id="rId15"/>
    <p:sldId id="540" r:id="rId16"/>
    <p:sldId id="435" r:id="rId17"/>
    <p:sldId id="541" r:id="rId18"/>
    <p:sldId id="438" r:id="rId19"/>
    <p:sldId id="439" r:id="rId20"/>
    <p:sldId id="440" r:id="rId21"/>
    <p:sldId id="441" r:id="rId22"/>
    <p:sldId id="442" r:id="rId23"/>
    <p:sldId id="443" r:id="rId24"/>
    <p:sldId id="436" r:id="rId25"/>
    <p:sldId id="444" r:id="rId26"/>
    <p:sldId id="446" r:id="rId27"/>
    <p:sldId id="447" r:id="rId28"/>
    <p:sldId id="448" r:id="rId29"/>
    <p:sldId id="449" r:id="rId30"/>
    <p:sldId id="450" r:id="rId31"/>
    <p:sldId id="451" r:id="rId32"/>
    <p:sldId id="452" r:id="rId33"/>
    <p:sldId id="453" r:id="rId34"/>
    <p:sldId id="454" r:id="rId35"/>
    <p:sldId id="455" r:id="rId36"/>
    <p:sldId id="456" r:id="rId37"/>
    <p:sldId id="457" r:id="rId38"/>
    <p:sldId id="458" r:id="rId39"/>
    <p:sldId id="461" r:id="rId40"/>
    <p:sldId id="459" r:id="rId41"/>
    <p:sldId id="462" r:id="rId42"/>
    <p:sldId id="464" r:id="rId43"/>
    <p:sldId id="465" r:id="rId44"/>
    <p:sldId id="466" r:id="rId45"/>
    <p:sldId id="467" r:id="rId46"/>
    <p:sldId id="468" r:id="rId47"/>
    <p:sldId id="470" r:id="rId48"/>
    <p:sldId id="474" r:id="rId49"/>
    <p:sldId id="471" r:id="rId50"/>
    <p:sldId id="475" r:id="rId51"/>
    <p:sldId id="477" r:id="rId52"/>
    <p:sldId id="478" r:id="rId53"/>
    <p:sldId id="479" r:id="rId54"/>
    <p:sldId id="480" r:id="rId55"/>
    <p:sldId id="482" r:id="rId56"/>
    <p:sldId id="481" r:id="rId57"/>
    <p:sldId id="483" r:id="rId58"/>
    <p:sldId id="484" r:id="rId59"/>
    <p:sldId id="485" r:id="rId60"/>
    <p:sldId id="486" r:id="rId61"/>
    <p:sldId id="487" r:id="rId62"/>
    <p:sldId id="488" r:id="rId63"/>
    <p:sldId id="489" r:id="rId64"/>
    <p:sldId id="490" r:id="rId65"/>
    <p:sldId id="491" r:id="rId66"/>
    <p:sldId id="492" r:id="rId67"/>
    <p:sldId id="493" r:id="rId68"/>
    <p:sldId id="494" r:id="rId69"/>
    <p:sldId id="495" r:id="rId70"/>
    <p:sldId id="542" r:id="rId71"/>
    <p:sldId id="476" r:id="rId72"/>
    <p:sldId id="496" r:id="rId73"/>
    <p:sldId id="497" r:id="rId74"/>
    <p:sldId id="498" r:id="rId75"/>
    <p:sldId id="499" r:id="rId76"/>
    <p:sldId id="500" r:id="rId77"/>
    <p:sldId id="504" r:id="rId78"/>
    <p:sldId id="501" r:id="rId79"/>
    <p:sldId id="506" r:id="rId80"/>
    <p:sldId id="507" r:id="rId81"/>
    <p:sldId id="508" r:id="rId82"/>
    <p:sldId id="509" r:id="rId83"/>
    <p:sldId id="510" r:id="rId84"/>
    <p:sldId id="511" r:id="rId85"/>
    <p:sldId id="512" r:id="rId86"/>
    <p:sldId id="513" r:id="rId87"/>
    <p:sldId id="505" r:id="rId88"/>
    <p:sldId id="514" r:id="rId89"/>
    <p:sldId id="515" r:id="rId90"/>
    <p:sldId id="543" r:id="rId91"/>
    <p:sldId id="516" r:id="rId92"/>
    <p:sldId id="517" r:id="rId93"/>
    <p:sldId id="518" r:id="rId94"/>
    <p:sldId id="519" r:id="rId95"/>
    <p:sldId id="520" r:id="rId96"/>
    <p:sldId id="521" r:id="rId97"/>
    <p:sldId id="522" r:id="rId98"/>
    <p:sldId id="523" r:id="rId99"/>
    <p:sldId id="524" r:id="rId100"/>
    <p:sldId id="525" r:id="rId101"/>
    <p:sldId id="526" r:id="rId102"/>
    <p:sldId id="527" r:id="rId103"/>
    <p:sldId id="528" r:id="rId104"/>
    <p:sldId id="529" r:id="rId105"/>
    <p:sldId id="530" r:id="rId106"/>
    <p:sldId id="531" r:id="rId107"/>
    <p:sldId id="532" r:id="rId108"/>
    <p:sldId id="533" r:id="rId109"/>
    <p:sldId id="534" r:id="rId110"/>
    <p:sldId id="535" r:id="rId111"/>
    <p:sldId id="538" r:id="rId112"/>
    <p:sldId id="536" r:id="rId113"/>
    <p:sldId id="537" r:id="rId114"/>
    <p:sldId id="261" r:id="rId115"/>
    <p:sldId id="273" r:id="rId116"/>
    <p:sldId id="302" r:id="rId117"/>
    <p:sldId id="314" r:id="rId118"/>
    <p:sldId id="416" r:id="rId119"/>
    <p:sldId id="305" r:id="rId120"/>
    <p:sldId id="306" r:id="rId121"/>
    <p:sldId id="315" r:id="rId122"/>
    <p:sldId id="318" r:id="rId123"/>
    <p:sldId id="319" r:id="rId124"/>
    <p:sldId id="421" r:id="rId125"/>
    <p:sldId id="303" r:id="rId126"/>
    <p:sldId id="268" r:id="rId127"/>
    <p:sldId id="333" r:id="rId128"/>
    <p:sldId id="263" r:id="rId129"/>
    <p:sldId id="407" r:id="rId130"/>
    <p:sldId id="373" r:id="rId131"/>
    <p:sldId id="334" r:id="rId132"/>
    <p:sldId id="351" r:id="rId133"/>
    <p:sldId id="422" r:id="rId134"/>
    <p:sldId id="379" r:id="rId135"/>
    <p:sldId id="380" r:id="rId136"/>
    <p:sldId id="341" r:id="rId137"/>
    <p:sldId id="352" r:id="rId138"/>
    <p:sldId id="381" r:id="rId139"/>
    <p:sldId id="342" r:id="rId140"/>
    <p:sldId id="355" r:id="rId141"/>
    <p:sldId id="337" r:id="rId142"/>
    <p:sldId id="353" r:id="rId143"/>
    <p:sldId id="349" r:id="rId144"/>
    <p:sldId id="354" r:id="rId145"/>
    <p:sldId id="346" r:id="rId146"/>
    <p:sldId id="356" r:id="rId147"/>
    <p:sldId id="324" r:id="rId148"/>
    <p:sldId id="350" r:id="rId149"/>
    <p:sldId id="376" r:id="rId150"/>
    <p:sldId id="377" r:id="rId151"/>
    <p:sldId id="382" r:id="rId152"/>
    <p:sldId id="413" r:id="rId153"/>
    <p:sldId id="339" r:id="rId154"/>
    <p:sldId id="357" r:id="rId155"/>
    <p:sldId id="329" r:id="rId156"/>
    <p:sldId id="358" r:id="rId157"/>
    <p:sldId id="378" r:id="rId158"/>
    <p:sldId id="383" r:id="rId159"/>
    <p:sldId id="338" r:id="rId160"/>
    <p:sldId id="360" r:id="rId161"/>
    <p:sldId id="385" r:id="rId162"/>
    <p:sldId id="386" r:id="rId163"/>
    <p:sldId id="344" r:id="rId164"/>
    <p:sldId id="359" r:id="rId165"/>
    <p:sldId id="335" r:id="rId166"/>
    <p:sldId id="361" r:id="rId167"/>
    <p:sldId id="336" r:id="rId168"/>
    <p:sldId id="362" r:id="rId169"/>
    <p:sldId id="387" r:id="rId170"/>
    <p:sldId id="388" r:id="rId171"/>
    <p:sldId id="409" r:id="rId172"/>
    <p:sldId id="327" r:id="rId173"/>
    <p:sldId id="363" r:id="rId174"/>
    <p:sldId id="389" r:id="rId175"/>
    <p:sldId id="390" r:id="rId176"/>
    <p:sldId id="391" r:id="rId177"/>
    <p:sldId id="392" r:id="rId178"/>
    <p:sldId id="328" r:id="rId179"/>
    <p:sldId id="364" r:id="rId180"/>
    <p:sldId id="393" r:id="rId181"/>
    <p:sldId id="394" r:id="rId182"/>
    <p:sldId id="412" r:id="rId183"/>
    <p:sldId id="395" r:id="rId184"/>
    <p:sldId id="348" r:id="rId185"/>
    <p:sldId id="365" r:id="rId186"/>
    <p:sldId id="397" r:id="rId187"/>
    <p:sldId id="343" r:id="rId188"/>
    <p:sldId id="366" r:id="rId189"/>
    <p:sldId id="398" r:id="rId190"/>
    <p:sldId id="414" r:id="rId191"/>
    <p:sldId id="345" r:id="rId192"/>
    <p:sldId id="367" r:id="rId193"/>
    <p:sldId id="399" r:id="rId194"/>
    <p:sldId id="331" r:id="rId195"/>
    <p:sldId id="368" r:id="rId196"/>
    <p:sldId id="400" r:id="rId197"/>
    <p:sldId id="401" r:id="rId198"/>
    <p:sldId id="411" r:id="rId199"/>
    <p:sldId id="347" r:id="rId200"/>
    <p:sldId id="418" r:id="rId201"/>
    <p:sldId id="340" r:id="rId202"/>
    <p:sldId id="419" r:id="rId203"/>
    <p:sldId id="326" r:id="rId204"/>
    <p:sldId id="371" r:id="rId205"/>
    <p:sldId id="402" r:id="rId206"/>
    <p:sldId id="403" r:id="rId207"/>
    <p:sldId id="404" r:id="rId208"/>
    <p:sldId id="405" r:id="rId209"/>
    <p:sldId id="330" r:id="rId210"/>
    <p:sldId id="372" r:id="rId211"/>
    <p:sldId id="410" r:id="rId212"/>
    <p:sldId id="406" r:id="rId213"/>
    <p:sldId id="304" r:id="rId214"/>
    <p:sldId id="415" r:id="rId215"/>
    <p:sldId id="420" r:id="rId2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4"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CBC"/>
    <a:srgbClr val="F1623E"/>
    <a:srgbClr val="FAFAFA"/>
    <a:srgbClr val="1D8900"/>
    <a:srgbClr val="DF3312"/>
    <a:srgbClr val="5A6B86"/>
    <a:srgbClr val="1E8900"/>
    <a:srgbClr val="CD2264"/>
    <a:srgbClr val="D86613"/>
    <a:srgbClr val="4D27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3"/>
    <p:restoredTop sz="94248"/>
  </p:normalViewPr>
  <p:slideViewPr>
    <p:cSldViewPr snapToGrid="0" snapToObjects="1">
      <p:cViewPr>
        <p:scale>
          <a:sx n="100" d="100"/>
          <a:sy n="100" d="100"/>
        </p:scale>
        <p:origin x="920" y="1144"/>
      </p:cViewPr>
      <p:guideLst>
        <p:guide pos="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notesMaster" Target="notesMasters/notesMaster1.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handoutMaster" Target="handoutMasters/handoutMaster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commentAuthors" Target="commentAuthors.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viewProps" Target="view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theme" Target="theme/theme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tableStyles" Target="tableStyle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746922-7A53-4443-A1C2-C3E997382D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6178B7-626E-7640-B576-2C6012199909}">
      <dgm:prSet/>
      <dgm:spPr/>
      <dgm:t>
        <a:bodyPr/>
        <a:lstStyle/>
        <a:p>
          <a:r>
            <a:rPr lang="en-US" dirty="0"/>
            <a:t>1. Third party packages </a:t>
          </a:r>
          <a:endParaRPr lang="en-IN" dirty="0"/>
        </a:p>
      </dgm:t>
    </dgm:pt>
    <dgm:pt modelId="{ACFBDD71-BA70-4546-B85A-9D6536FAEB2B}" type="parTrans" cxnId="{8A1E2CEC-168E-EF42-ABE0-3ACFFD9CC089}">
      <dgm:prSet/>
      <dgm:spPr/>
      <dgm:t>
        <a:bodyPr/>
        <a:lstStyle/>
        <a:p>
          <a:endParaRPr lang="en-US"/>
        </a:p>
      </dgm:t>
    </dgm:pt>
    <dgm:pt modelId="{538DB0E6-0D40-E84F-AB37-57F5F698DFB4}" type="sibTrans" cxnId="{8A1E2CEC-168E-EF42-ABE0-3ACFFD9CC089}">
      <dgm:prSet/>
      <dgm:spPr/>
      <dgm:t>
        <a:bodyPr/>
        <a:lstStyle/>
        <a:p>
          <a:endParaRPr lang="en-US"/>
        </a:p>
      </dgm:t>
    </dgm:pt>
    <dgm:pt modelId="{33524B7A-CA3D-894A-B67B-C21C24D053B5}">
      <dgm:prSet/>
      <dgm:spPr/>
      <dgm:t>
        <a:bodyPr/>
        <a:lstStyle/>
        <a:p>
          <a:r>
            <a:rPr lang="en-US" dirty="0"/>
            <a:t>2. S3 notification configuration</a:t>
          </a:r>
          <a:endParaRPr lang="en-IN" dirty="0"/>
        </a:p>
      </dgm:t>
    </dgm:pt>
    <dgm:pt modelId="{3A802B5E-32C2-0842-81C9-A4F3E4057C5F}" type="parTrans" cxnId="{B3CDD5E9-7AAD-D445-9661-F4C703F8256A}">
      <dgm:prSet/>
      <dgm:spPr/>
      <dgm:t>
        <a:bodyPr/>
        <a:lstStyle/>
        <a:p>
          <a:endParaRPr lang="en-US"/>
        </a:p>
      </dgm:t>
    </dgm:pt>
    <dgm:pt modelId="{3DD2073A-8D9C-5F4C-BCF4-B0FD45847024}" type="sibTrans" cxnId="{B3CDD5E9-7AAD-D445-9661-F4C703F8256A}">
      <dgm:prSet/>
      <dgm:spPr/>
      <dgm:t>
        <a:bodyPr/>
        <a:lstStyle/>
        <a:p>
          <a:endParaRPr lang="en-US"/>
        </a:p>
      </dgm:t>
    </dgm:pt>
    <dgm:pt modelId="{92726387-5E7B-1F4E-BB49-3F0C3EF57330}">
      <dgm:prSet/>
      <dgm:spPr/>
      <dgm:t>
        <a:bodyPr/>
        <a:lstStyle/>
        <a:p>
          <a:r>
            <a:rPr lang="en-US" dirty="0"/>
            <a:t>3. IAM Permissions </a:t>
          </a:r>
          <a:endParaRPr lang="en-IN" dirty="0"/>
        </a:p>
      </dgm:t>
    </dgm:pt>
    <dgm:pt modelId="{F507B476-6CFB-FF4E-81CA-930AF4B3AEF1}" type="parTrans" cxnId="{AEC697FC-E2C2-D945-A3C6-3A1DD672B4B2}">
      <dgm:prSet/>
      <dgm:spPr/>
      <dgm:t>
        <a:bodyPr/>
        <a:lstStyle/>
        <a:p>
          <a:endParaRPr lang="en-US"/>
        </a:p>
      </dgm:t>
    </dgm:pt>
    <dgm:pt modelId="{2AE7C4CE-821D-124A-8CC4-73BA3E8F92AD}" type="sibTrans" cxnId="{AEC697FC-E2C2-D945-A3C6-3A1DD672B4B2}">
      <dgm:prSet/>
      <dgm:spPr/>
      <dgm:t>
        <a:bodyPr/>
        <a:lstStyle/>
        <a:p>
          <a:endParaRPr lang="en-US"/>
        </a:p>
      </dgm:t>
    </dgm:pt>
    <dgm:pt modelId="{0725AC4F-CC69-7242-AACF-69C801B2975F}" type="pres">
      <dgm:prSet presAssocID="{A0746922-7A53-4443-A1C2-C3E997382D50}" presName="linear" presStyleCnt="0">
        <dgm:presLayoutVars>
          <dgm:animLvl val="lvl"/>
          <dgm:resizeHandles val="exact"/>
        </dgm:presLayoutVars>
      </dgm:prSet>
      <dgm:spPr/>
    </dgm:pt>
    <dgm:pt modelId="{536D931F-C9B8-2543-9C41-10BCCCE2C49E}" type="pres">
      <dgm:prSet presAssocID="{4A6178B7-626E-7640-B576-2C6012199909}" presName="parentText" presStyleLbl="node1" presStyleIdx="0" presStyleCnt="3">
        <dgm:presLayoutVars>
          <dgm:chMax val="0"/>
          <dgm:bulletEnabled val="1"/>
        </dgm:presLayoutVars>
      </dgm:prSet>
      <dgm:spPr/>
    </dgm:pt>
    <dgm:pt modelId="{E0B5FB64-A7B6-0541-8B7E-5FA0F1C7F7B0}" type="pres">
      <dgm:prSet presAssocID="{538DB0E6-0D40-E84F-AB37-57F5F698DFB4}" presName="spacer" presStyleCnt="0"/>
      <dgm:spPr/>
    </dgm:pt>
    <dgm:pt modelId="{A98C09C7-5502-ED4D-98A2-30D64B4DF340}" type="pres">
      <dgm:prSet presAssocID="{33524B7A-CA3D-894A-B67B-C21C24D053B5}" presName="parentText" presStyleLbl="node1" presStyleIdx="1" presStyleCnt="3">
        <dgm:presLayoutVars>
          <dgm:chMax val="0"/>
          <dgm:bulletEnabled val="1"/>
        </dgm:presLayoutVars>
      </dgm:prSet>
      <dgm:spPr/>
    </dgm:pt>
    <dgm:pt modelId="{349ABAB8-208D-AD41-9616-72F36E07DAA2}" type="pres">
      <dgm:prSet presAssocID="{3DD2073A-8D9C-5F4C-BCF4-B0FD45847024}" presName="spacer" presStyleCnt="0"/>
      <dgm:spPr/>
    </dgm:pt>
    <dgm:pt modelId="{3DE00DC0-D206-1444-AD7D-E775CAFBA94C}" type="pres">
      <dgm:prSet presAssocID="{92726387-5E7B-1F4E-BB49-3F0C3EF57330}" presName="parentText" presStyleLbl="node1" presStyleIdx="2" presStyleCnt="3">
        <dgm:presLayoutVars>
          <dgm:chMax val="0"/>
          <dgm:bulletEnabled val="1"/>
        </dgm:presLayoutVars>
      </dgm:prSet>
      <dgm:spPr/>
    </dgm:pt>
  </dgm:ptLst>
  <dgm:cxnLst>
    <dgm:cxn modelId="{B5089B1F-280A-C24C-A4DA-03BC3435837D}" type="presOf" srcId="{33524B7A-CA3D-894A-B67B-C21C24D053B5}" destId="{A98C09C7-5502-ED4D-98A2-30D64B4DF340}" srcOrd="0" destOrd="0" presId="urn:microsoft.com/office/officeart/2005/8/layout/vList2"/>
    <dgm:cxn modelId="{B0E0D43D-6398-5E43-BB62-9CA91888631D}" type="presOf" srcId="{92726387-5E7B-1F4E-BB49-3F0C3EF57330}" destId="{3DE00DC0-D206-1444-AD7D-E775CAFBA94C}" srcOrd="0" destOrd="0" presId="urn:microsoft.com/office/officeart/2005/8/layout/vList2"/>
    <dgm:cxn modelId="{60AC927E-182D-1342-B59E-AB2ABADA9C72}" type="presOf" srcId="{4A6178B7-626E-7640-B576-2C6012199909}" destId="{536D931F-C9B8-2543-9C41-10BCCCE2C49E}" srcOrd="0" destOrd="0" presId="urn:microsoft.com/office/officeart/2005/8/layout/vList2"/>
    <dgm:cxn modelId="{B3CDD5E9-7AAD-D445-9661-F4C703F8256A}" srcId="{A0746922-7A53-4443-A1C2-C3E997382D50}" destId="{33524B7A-CA3D-894A-B67B-C21C24D053B5}" srcOrd="1" destOrd="0" parTransId="{3A802B5E-32C2-0842-81C9-A4F3E4057C5F}" sibTransId="{3DD2073A-8D9C-5F4C-BCF4-B0FD45847024}"/>
    <dgm:cxn modelId="{8A1E2CEC-168E-EF42-ABE0-3ACFFD9CC089}" srcId="{A0746922-7A53-4443-A1C2-C3E997382D50}" destId="{4A6178B7-626E-7640-B576-2C6012199909}" srcOrd="0" destOrd="0" parTransId="{ACFBDD71-BA70-4546-B85A-9D6536FAEB2B}" sibTransId="{538DB0E6-0D40-E84F-AB37-57F5F698DFB4}"/>
    <dgm:cxn modelId="{244D63F3-D1C1-0A4C-B2FE-4CBFA1DE0CC0}" type="presOf" srcId="{A0746922-7A53-4443-A1C2-C3E997382D50}" destId="{0725AC4F-CC69-7242-AACF-69C801B2975F}" srcOrd="0" destOrd="0" presId="urn:microsoft.com/office/officeart/2005/8/layout/vList2"/>
    <dgm:cxn modelId="{AEC697FC-E2C2-D945-A3C6-3A1DD672B4B2}" srcId="{A0746922-7A53-4443-A1C2-C3E997382D50}" destId="{92726387-5E7B-1F4E-BB49-3F0C3EF57330}" srcOrd="2" destOrd="0" parTransId="{F507B476-6CFB-FF4E-81CA-930AF4B3AEF1}" sibTransId="{2AE7C4CE-821D-124A-8CC4-73BA3E8F92AD}"/>
    <dgm:cxn modelId="{581C4CEA-2B21-004B-BBAE-47BB3A604DCB}" type="presParOf" srcId="{0725AC4F-CC69-7242-AACF-69C801B2975F}" destId="{536D931F-C9B8-2543-9C41-10BCCCE2C49E}" srcOrd="0" destOrd="0" presId="urn:microsoft.com/office/officeart/2005/8/layout/vList2"/>
    <dgm:cxn modelId="{29997BB8-EDE6-A241-88CF-1E8382D9F29B}" type="presParOf" srcId="{0725AC4F-CC69-7242-AACF-69C801B2975F}" destId="{E0B5FB64-A7B6-0541-8B7E-5FA0F1C7F7B0}" srcOrd="1" destOrd="0" presId="urn:microsoft.com/office/officeart/2005/8/layout/vList2"/>
    <dgm:cxn modelId="{EA499871-4EF0-3D49-BE10-EC4354C77D17}" type="presParOf" srcId="{0725AC4F-CC69-7242-AACF-69C801B2975F}" destId="{A98C09C7-5502-ED4D-98A2-30D64B4DF340}" srcOrd="2" destOrd="0" presId="urn:microsoft.com/office/officeart/2005/8/layout/vList2"/>
    <dgm:cxn modelId="{D28D3592-3A5F-0E43-9617-E1895A2100A1}" type="presParOf" srcId="{0725AC4F-CC69-7242-AACF-69C801B2975F}" destId="{349ABAB8-208D-AD41-9616-72F36E07DAA2}" srcOrd="3" destOrd="0" presId="urn:microsoft.com/office/officeart/2005/8/layout/vList2"/>
    <dgm:cxn modelId="{ECCA6C67-F888-5642-9449-BE5B9246285A}" type="presParOf" srcId="{0725AC4F-CC69-7242-AACF-69C801B2975F}" destId="{3DE00DC0-D206-1444-AD7D-E775CAFBA94C}"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746922-7A53-4443-A1C2-C3E997382D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6178B7-626E-7640-B576-2C6012199909}">
      <dgm:prSet/>
      <dgm:spPr/>
      <dgm:t>
        <a:bodyPr/>
        <a:lstStyle/>
        <a:p>
          <a:r>
            <a:rPr lang="en-US" dirty="0"/>
            <a:t>1. Third party packages </a:t>
          </a:r>
          <a:endParaRPr lang="en-IN" dirty="0"/>
        </a:p>
      </dgm:t>
    </dgm:pt>
    <dgm:pt modelId="{ACFBDD71-BA70-4546-B85A-9D6536FAEB2B}" type="parTrans" cxnId="{8A1E2CEC-168E-EF42-ABE0-3ACFFD9CC089}">
      <dgm:prSet/>
      <dgm:spPr/>
      <dgm:t>
        <a:bodyPr/>
        <a:lstStyle/>
        <a:p>
          <a:endParaRPr lang="en-US"/>
        </a:p>
      </dgm:t>
    </dgm:pt>
    <dgm:pt modelId="{538DB0E6-0D40-E84F-AB37-57F5F698DFB4}" type="sibTrans" cxnId="{8A1E2CEC-168E-EF42-ABE0-3ACFFD9CC089}">
      <dgm:prSet/>
      <dgm:spPr/>
      <dgm:t>
        <a:bodyPr/>
        <a:lstStyle/>
        <a:p>
          <a:endParaRPr lang="en-US"/>
        </a:p>
      </dgm:t>
    </dgm:pt>
    <dgm:pt modelId="{33524B7A-CA3D-894A-B67B-C21C24D053B5}">
      <dgm:prSet/>
      <dgm:spPr/>
      <dgm:t>
        <a:bodyPr/>
        <a:lstStyle/>
        <a:p>
          <a:r>
            <a:rPr lang="en-US" dirty="0"/>
            <a:t>2. S3 notification configuration</a:t>
          </a:r>
          <a:endParaRPr lang="en-IN" dirty="0"/>
        </a:p>
      </dgm:t>
    </dgm:pt>
    <dgm:pt modelId="{3A802B5E-32C2-0842-81C9-A4F3E4057C5F}" type="parTrans" cxnId="{B3CDD5E9-7AAD-D445-9661-F4C703F8256A}">
      <dgm:prSet/>
      <dgm:spPr/>
      <dgm:t>
        <a:bodyPr/>
        <a:lstStyle/>
        <a:p>
          <a:endParaRPr lang="en-US"/>
        </a:p>
      </dgm:t>
    </dgm:pt>
    <dgm:pt modelId="{3DD2073A-8D9C-5F4C-BCF4-B0FD45847024}" type="sibTrans" cxnId="{B3CDD5E9-7AAD-D445-9661-F4C703F8256A}">
      <dgm:prSet/>
      <dgm:spPr/>
      <dgm:t>
        <a:bodyPr/>
        <a:lstStyle/>
        <a:p>
          <a:endParaRPr lang="en-US"/>
        </a:p>
      </dgm:t>
    </dgm:pt>
    <dgm:pt modelId="{92726387-5E7B-1F4E-BB49-3F0C3EF57330}">
      <dgm:prSet/>
      <dgm:spPr/>
      <dgm:t>
        <a:bodyPr/>
        <a:lstStyle/>
        <a:p>
          <a:r>
            <a:rPr lang="en-US" dirty="0"/>
            <a:t>3. IAM Permissions </a:t>
          </a:r>
          <a:endParaRPr lang="en-IN" dirty="0"/>
        </a:p>
      </dgm:t>
    </dgm:pt>
    <dgm:pt modelId="{F507B476-6CFB-FF4E-81CA-930AF4B3AEF1}" type="parTrans" cxnId="{AEC697FC-E2C2-D945-A3C6-3A1DD672B4B2}">
      <dgm:prSet/>
      <dgm:spPr/>
      <dgm:t>
        <a:bodyPr/>
        <a:lstStyle/>
        <a:p>
          <a:endParaRPr lang="en-US"/>
        </a:p>
      </dgm:t>
    </dgm:pt>
    <dgm:pt modelId="{2AE7C4CE-821D-124A-8CC4-73BA3E8F92AD}" type="sibTrans" cxnId="{AEC697FC-E2C2-D945-A3C6-3A1DD672B4B2}">
      <dgm:prSet/>
      <dgm:spPr/>
      <dgm:t>
        <a:bodyPr/>
        <a:lstStyle/>
        <a:p>
          <a:endParaRPr lang="en-US"/>
        </a:p>
      </dgm:t>
    </dgm:pt>
    <dgm:pt modelId="{0725AC4F-CC69-7242-AACF-69C801B2975F}" type="pres">
      <dgm:prSet presAssocID="{A0746922-7A53-4443-A1C2-C3E997382D50}" presName="linear" presStyleCnt="0">
        <dgm:presLayoutVars>
          <dgm:animLvl val="lvl"/>
          <dgm:resizeHandles val="exact"/>
        </dgm:presLayoutVars>
      </dgm:prSet>
      <dgm:spPr/>
    </dgm:pt>
    <dgm:pt modelId="{536D931F-C9B8-2543-9C41-10BCCCE2C49E}" type="pres">
      <dgm:prSet presAssocID="{4A6178B7-626E-7640-B576-2C6012199909}" presName="parentText" presStyleLbl="node1" presStyleIdx="0" presStyleCnt="3">
        <dgm:presLayoutVars>
          <dgm:chMax val="0"/>
          <dgm:bulletEnabled val="1"/>
        </dgm:presLayoutVars>
      </dgm:prSet>
      <dgm:spPr/>
    </dgm:pt>
    <dgm:pt modelId="{E0B5FB64-A7B6-0541-8B7E-5FA0F1C7F7B0}" type="pres">
      <dgm:prSet presAssocID="{538DB0E6-0D40-E84F-AB37-57F5F698DFB4}" presName="spacer" presStyleCnt="0"/>
      <dgm:spPr/>
    </dgm:pt>
    <dgm:pt modelId="{A98C09C7-5502-ED4D-98A2-30D64B4DF340}" type="pres">
      <dgm:prSet presAssocID="{33524B7A-CA3D-894A-B67B-C21C24D053B5}" presName="parentText" presStyleLbl="node1" presStyleIdx="1" presStyleCnt="3">
        <dgm:presLayoutVars>
          <dgm:chMax val="0"/>
          <dgm:bulletEnabled val="1"/>
        </dgm:presLayoutVars>
      </dgm:prSet>
      <dgm:spPr/>
    </dgm:pt>
    <dgm:pt modelId="{349ABAB8-208D-AD41-9616-72F36E07DAA2}" type="pres">
      <dgm:prSet presAssocID="{3DD2073A-8D9C-5F4C-BCF4-B0FD45847024}" presName="spacer" presStyleCnt="0"/>
      <dgm:spPr/>
    </dgm:pt>
    <dgm:pt modelId="{3DE00DC0-D206-1444-AD7D-E775CAFBA94C}" type="pres">
      <dgm:prSet presAssocID="{92726387-5E7B-1F4E-BB49-3F0C3EF57330}" presName="parentText" presStyleLbl="node1" presStyleIdx="2" presStyleCnt="3">
        <dgm:presLayoutVars>
          <dgm:chMax val="0"/>
          <dgm:bulletEnabled val="1"/>
        </dgm:presLayoutVars>
      </dgm:prSet>
      <dgm:spPr/>
    </dgm:pt>
  </dgm:ptLst>
  <dgm:cxnLst>
    <dgm:cxn modelId="{B5089B1F-280A-C24C-A4DA-03BC3435837D}" type="presOf" srcId="{33524B7A-CA3D-894A-B67B-C21C24D053B5}" destId="{A98C09C7-5502-ED4D-98A2-30D64B4DF340}" srcOrd="0" destOrd="0" presId="urn:microsoft.com/office/officeart/2005/8/layout/vList2"/>
    <dgm:cxn modelId="{B0E0D43D-6398-5E43-BB62-9CA91888631D}" type="presOf" srcId="{92726387-5E7B-1F4E-BB49-3F0C3EF57330}" destId="{3DE00DC0-D206-1444-AD7D-E775CAFBA94C}" srcOrd="0" destOrd="0" presId="urn:microsoft.com/office/officeart/2005/8/layout/vList2"/>
    <dgm:cxn modelId="{60AC927E-182D-1342-B59E-AB2ABADA9C72}" type="presOf" srcId="{4A6178B7-626E-7640-B576-2C6012199909}" destId="{536D931F-C9B8-2543-9C41-10BCCCE2C49E}" srcOrd="0" destOrd="0" presId="urn:microsoft.com/office/officeart/2005/8/layout/vList2"/>
    <dgm:cxn modelId="{B3CDD5E9-7AAD-D445-9661-F4C703F8256A}" srcId="{A0746922-7A53-4443-A1C2-C3E997382D50}" destId="{33524B7A-CA3D-894A-B67B-C21C24D053B5}" srcOrd="1" destOrd="0" parTransId="{3A802B5E-32C2-0842-81C9-A4F3E4057C5F}" sibTransId="{3DD2073A-8D9C-5F4C-BCF4-B0FD45847024}"/>
    <dgm:cxn modelId="{8A1E2CEC-168E-EF42-ABE0-3ACFFD9CC089}" srcId="{A0746922-7A53-4443-A1C2-C3E997382D50}" destId="{4A6178B7-626E-7640-B576-2C6012199909}" srcOrd="0" destOrd="0" parTransId="{ACFBDD71-BA70-4546-B85A-9D6536FAEB2B}" sibTransId="{538DB0E6-0D40-E84F-AB37-57F5F698DFB4}"/>
    <dgm:cxn modelId="{244D63F3-D1C1-0A4C-B2FE-4CBFA1DE0CC0}" type="presOf" srcId="{A0746922-7A53-4443-A1C2-C3E997382D50}" destId="{0725AC4F-CC69-7242-AACF-69C801B2975F}" srcOrd="0" destOrd="0" presId="urn:microsoft.com/office/officeart/2005/8/layout/vList2"/>
    <dgm:cxn modelId="{AEC697FC-E2C2-D945-A3C6-3A1DD672B4B2}" srcId="{A0746922-7A53-4443-A1C2-C3E997382D50}" destId="{92726387-5E7B-1F4E-BB49-3F0C3EF57330}" srcOrd="2" destOrd="0" parTransId="{F507B476-6CFB-FF4E-81CA-930AF4B3AEF1}" sibTransId="{2AE7C4CE-821D-124A-8CC4-73BA3E8F92AD}"/>
    <dgm:cxn modelId="{581C4CEA-2B21-004B-BBAE-47BB3A604DCB}" type="presParOf" srcId="{0725AC4F-CC69-7242-AACF-69C801B2975F}" destId="{536D931F-C9B8-2543-9C41-10BCCCE2C49E}" srcOrd="0" destOrd="0" presId="urn:microsoft.com/office/officeart/2005/8/layout/vList2"/>
    <dgm:cxn modelId="{29997BB8-EDE6-A241-88CF-1E8382D9F29B}" type="presParOf" srcId="{0725AC4F-CC69-7242-AACF-69C801B2975F}" destId="{E0B5FB64-A7B6-0541-8B7E-5FA0F1C7F7B0}" srcOrd="1" destOrd="0" presId="urn:microsoft.com/office/officeart/2005/8/layout/vList2"/>
    <dgm:cxn modelId="{EA499871-4EF0-3D49-BE10-EC4354C77D17}" type="presParOf" srcId="{0725AC4F-CC69-7242-AACF-69C801B2975F}" destId="{A98C09C7-5502-ED4D-98A2-30D64B4DF340}" srcOrd="2" destOrd="0" presId="urn:microsoft.com/office/officeart/2005/8/layout/vList2"/>
    <dgm:cxn modelId="{D28D3592-3A5F-0E43-9617-E1895A2100A1}" type="presParOf" srcId="{0725AC4F-CC69-7242-AACF-69C801B2975F}" destId="{349ABAB8-208D-AD41-9616-72F36E07DAA2}" srcOrd="3" destOrd="0" presId="urn:microsoft.com/office/officeart/2005/8/layout/vList2"/>
    <dgm:cxn modelId="{ECCA6C67-F888-5642-9449-BE5B9246285A}" type="presParOf" srcId="{0725AC4F-CC69-7242-AACF-69C801B2975F}" destId="{3DE00DC0-D206-1444-AD7D-E775CAFBA94C}"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746922-7A53-4443-A1C2-C3E997382D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6178B7-626E-7640-B576-2C6012199909}">
      <dgm:prSet/>
      <dgm:spPr/>
      <dgm:t>
        <a:bodyPr/>
        <a:lstStyle/>
        <a:p>
          <a:r>
            <a:rPr lang="en-US" dirty="0"/>
            <a:t>1. Third party packages </a:t>
          </a:r>
          <a:endParaRPr lang="en-IN" dirty="0"/>
        </a:p>
      </dgm:t>
    </dgm:pt>
    <dgm:pt modelId="{ACFBDD71-BA70-4546-B85A-9D6536FAEB2B}" type="parTrans" cxnId="{8A1E2CEC-168E-EF42-ABE0-3ACFFD9CC089}">
      <dgm:prSet/>
      <dgm:spPr/>
      <dgm:t>
        <a:bodyPr/>
        <a:lstStyle/>
        <a:p>
          <a:endParaRPr lang="en-US"/>
        </a:p>
      </dgm:t>
    </dgm:pt>
    <dgm:pt modelId="{538DB0E6-0D40-E84F-AB37-57F5F698DFB4}" type="sibTrans" cxnId="{8A1E2CEC-168E-EF42-ABE0-3ACFFD9CC089}">
      <dgm:prSet/>
      <dgm:spPr/>
      <dgm:t>
        <a:bodyPr/>
        <a:lstStyle/>
        <a:p>
          <a:endParaRPr lang="en-US"/>
        </a:p>
      </dgm:t>
    </dgm:pt>
    <dgm:pt modelId="{33524B7A-CA3D-894A-B67B-C21C24D053B5}">
      <dgm:prSet/>
      <dgm:spPr/>
      <dgm:t>
        <a:bodyPr/>
        <a:lstStyle/>
        <a:p>
          <a:r>
            <a:rPr lang="en-US" dirty="0"/>
            <a:t>2. S3 notification configuration</a:t>
          </a:r>
          <a:endParaRPr lang="en-IN" dirty="0"/>
        </a:p>
      </dgm:t>
    </dgm:pt>
    <dgm:pt modelId="{3A802B5E-32C2-0842-81C9-A4F3E4057C5F}" type="parTrans" cxnId="{B3CDD5E9-7AAD-D445-9661-F4C703F8256A}">
      <dgm:prSet/>
      <dgm:spPr/>
      <dgm:t>
        <a:bodyPr/>
        <a:lstStyle/>
        <a:p>
          <a:endParaRPr lang="en-US"/>
        </a:p>
      </dgm:t>
    </dgm:pt>
    <dgm:pt modelId="{3DD2073A-8D9C-5F4C-BCF4-B0FD45847024}" type="sibTrans" cxnId="{B3CDD5E9-7AAD-D445-9661-F4C703F8256A}">
      <dgm:prSet/>
      <dgm:spPr/>
      <dgm:t>
        <a:bodyPr/>
        <a:lstStyle/>
        <a:p>
          <a:endParaRPr lang="en-US"/>
        </a:p>
      </dgm:t>
    </dgm:pt>
    <dgm:pt modelId="{92726387-5E7B-1F4E-BB49-3F0C3EF57330}">
      <dgm:prSet/>
      <dgm:spPr/>
      <dgm:t>
        <a:bodyPr/>
        <a:lstStyle/>
        <a:p>
          <a:r>
            <a:rPr lang="en-US" dirty="0"/>
            <a:t>3. IAM Permissions </a:t>
          </a:r>
          <a:endParaRPr lang="en-IN" dirty="0"/>
        </a:p>
      </dgm:t>
    </dgm:pt>
    <dgm:pt modelId="{F507B476-6CFB-FF4E-81CA-930AF4B3AEF1}" type="parTrans" cxnId="{AEC697FC-E2C2-D945-A3C6-3A1DD672B4B2}">
      <dgm:prSet/>
      <dgm:spPr/>
      <dgm:t>
        <a:bodyPr/>
        <a:lstStyle/>
        <a:p>
          <a:endParaRPr lang="en-US"/>
        </a:p>
      </dgm:t>
    </dgm:pt>
    <dgm:pt modelId="{2AE7C4CE-821D-124A-8CC4-73BA3E8F92AD}" type="sibTrans" cxnId="{AEC697FC-E2C2-D945-A3C6-3A1DD672B4B2}">
      <dgm:prSet/>
      <dgm:spPr/>
      <dgm:t>
        <a:bodyPr/>
        <a:lstStyle/>
        <a:p>
          <a:endParaRPr lang="en-US"/>
        </a:p>
      </dgm:t>
    </dgm:pt>
    <dgm:pt modelId="{0725AC4F-CC69-7242-AACF-69C801B2975F}" type="pres">
      <dgm:prSet presAssocID="{A0746922-7A53-4443-A1C2-C3E997382D50}" presName="linear" presStyleCnt="0">
        <dgm:presLayoutVars>
          <dgm:animLvl val="lvl"/>
          <dgm:resizeHandles val="exact"/>
        </dgm:presLayoutVars>
      </dgm:prSet>
      <dgm:spPr/>
    </dgm:pt>
    <dgm:pt modelId="{536D931F-C9B8-2543-9C41-10BCCCE2C49E}" type="pres">
      <dgm:prSet presAssocID="{4A6178B7-626E-7640-B576-2C6012199909}" presName="parentText" presStyleLbl="node1" presStyleIdx="0" presStyleCnt="3">
        <dgm:presLayoutVars>
          <dgm:chMax val="0"/>
          <dgm:bulletEnabled val="1"/>
        </dgm:presLayoutVars>
      </dgm:prSet>
      <dgm:spPr/>
    </dgm:pt>
    <dgm:pt modelId="{E0B5FB64-A7B6-0541-8B7E-5FA0F1C7F7B0}" type="pres">
      <dgm:prSet presAssocID="{538DB0E6-0D40-E84F-AB37-57F5F698DFB4}" presName="spacer" presStyleCnt="0"/>
      <dgm:spPr/>
    </dgm:pt>
    <dgm:pt modelId="{A98C09C7-5502-ED4D-98A2-30D64B4DF340}" type="pres">
      <dgm:prSet presAssocID="{33524B7A-CA3D-894A-B67B-C21C24D053B5}" presName="parentText" presStyleLbl="node1" presStyleIdx="1" presStyleCnt="3">
        <dgm:presLayoutVars>
          <dgm:chMax val="0"/>
          <dgm:bulletEnabled val="1"/>
        </dgm:presLayoutVars>
      </dgm:prSet>
      <dgm:spPr/>
    </dgm:pt>
    <dgm:pt modelId="{349ABAB8-208D-AD41-9616-72F36E07DAA2}" type="pres">
      <dgm:prSet presAssocID="{3DD2073A-8D9C-5F4C-BCF4-B0FD45847024}" presName="spacer" presStyleCnt="0"/>
      <dgm:spPr/>
    </dgm:pt>
    <dgm:pt modelId="{3DE00DC0-D206-1444-AD7D-E775CAFBA94C}" type="pres">
      <dgm:prSet presAssocID="{92726387-5E7B-1F4E-BB49-3F0C3EF57330}" presName="parentText" presStyleLbl="node1" presStyleIdx="2" presStyleCnt="3">
        <dgm:presLayoutVars>
          <dgm:chMax val="0"/>
          <dgm:bulletEnabled val="1"/>
        </dgm:presLayoutVars>
      </dgm:prSet>
      <dgm:spPr/>
    </dgm:pt>
  </dgm:ptLst>
  <dgm:cxnLst>
    <dgm:cxn modelId="{B5089B1F-280A-C24C-A4DA-03BC3435837D}" type="presOf" srcId="{33524B7A-CA3D-894A-B67B-C21C24D053B5}" destId="{A98C09C7-5502-ED4D-98A2-30D64B4DF340}" srcOrd="0" destOrd="0" presId="urn:microsoft.com/office/officeart/2005/8/layout/vList2"/>
    <dgm:cxn modelId="{B0E0D43D-6398-5E43-BB62-9CA91888631D}" type="presOf" srcId="{92726387-5E7B-1F4E-BB49-3F0C3EF57330}" destId="{3DE00DC0-D206-1444-AD7D-E775CAFBA94C}" srcOrd="0" destOrd="0" presId="urn:microsoft.com/office/officeart/2005/8/layout/vList2"/>
    <dgm:cxn modelId="{60AC927E-182D-1342-B59E-AB2ABADA9C72}" type="presOf" srcId="{4A6178B7-626E-7640-B576-2C6012199909}" destId="{536D931F-C9B8-2543-9C41-10BCCCE2C49E}" srcOrd="0" destOrd="0" presId="urn:microsoft.com/office/officeart/2005/8/layout/vList2"/>
    <dgm:cxn modelId="{B3CDD5E9-7AAD-D445-9661-F4C703F8256A}" srcId="{A0746922-7A53-4443-A1C2-C3E997382D50}" destId="{33524B7A-CA3D-894A-B67B-C21C24D053B5}" srcOrd="1" destOrd="0" parTransId="{3A802B5E-32C2-0842-81C9-A4F3E4057C5F}" sibTransId="{3DD2073A-8D9C-5F4C-BCF4-B0FD45847024}"/>
    <dgm:cxn modelId="{8A1E2CEC-168E-EF42-ABE0-3ACFFD9CC089}" srcId="{A0746922-7A53-4443-A1C2-C3E997382D50}" destId="{4A6178B7-626E-7640-B576-2C6012199909}" srcOrd="0" destOrd="0" parTransId="{ACFBDD71-BA70-4546-B85A-9D6536FAEB2B}" sibTransId="{538DB0E6-0D40-E84F-AB37-57F5F698DFB4}"/>
    <dgm:cxn modelId="{244D63F3-D1C1-0A4C-B2FE-4CBFA1DE0CC0}" type="presOf" srcId="{A0746922-7A53-4443-A1C2-C3E997382D50}" destId="{0725AC4F-CC69-7242-AACF-69C801B2975F}" srcOrd="0" destOrd="0" presId="urn:microsoft.com/office/officeart/2005/8/layout/vList2"/>
    <dgm:cxn modelId="{AEC697FC-E2C2-D945-A3C6-3A1DD672B4B2}" srcId="{A0746922-7A53-4443-A1C2-C3E997382D50}" destId="{92726387-5E7B-1F4E-BB49-3F0C3EF57330}" srcOrd="2" destOrd="0" parTransId="{F507B476-6CFB-FF4E-81CA-930AF4B3AEF1}" sibTransId="{2AE7C4CE-821D-124A-8CC4-73BA3E8F92AD}"/>
    <dgm:cxn modelId="{581C4CEA-2B21-004B-BBAE-47BB3A604DCB}" type="presParOf" srcId="{0725AC4F-CC69-7242-AACF-69C801B2975F}" destId="{536D931F-C9B8-2543-9C41-10BCCCE2C49E}" srcOrd="0" destOrd="0" presId="urn:microsoft.com/office/officeart/2005/8/layout/vList2"/>
    <dgm:cxn modelId="{29997BB8-EDE6-A241-88CF-1E8382D9F29B}" type="presParOf" srcId="{0725AC4F-CC69-7242-AACF-69C801B2975F}" destId="{E0B5FB64-A7B6-0541-8B7E-5FA0F1C7F7B0}" srcOrd="1" destOrd="0" presId="urn:microsoft.com/office/officeart/2005/8/layout/vList2"/>
    <dgm:cxn modelId="{EA499871-4EF0-3D49-BE10-EC4354C77D17}" type="presParOf" srcId="{0725AC4F-CC69-7242-AACF-69C801B2975F}" destId="{A98C09C7-5502-ED4D-98A2-30D64B4DF340}" srcOrd="2" destOrd="0" presId="urn:microsoft.com/office/officeart/2005/8/layout/vList2"/>
    <dgm:cxn modelId="{D28D3592-3A5F-0E43-9617-E1895A2100A1}" type="presParOf" srcId="{0725AC4F-CC69-7242-AACF-69C801B2975F}" destId="{349ABAB8-208D-AD41-9616-72F36E07DAA2}" srcOrd="3" destOrd="0" presId="urn:microsoft.com/office/officeart/2005/8/layout/vList2"/>
    <dgm:cxn modelId="{ECCA6C67-F888-5642-9449-BE5B9246285A}" type="presParOf" srcId="{0725AC4F-CC69-7242-AACF-69C801B2975F}" destId="{3DE00DC0-D206-1444-AD7D-E775CAFBA94C}"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746922-7A53-4443-A1C2-C3E997382D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6178B7-626E-7640-B576-2C6012199909}">
      <dgm:prSet/>
      <dgm:spPr/>
      <dgm:t>
        <a:bodyPr/>
        <a:lstStyle/>
        <a:p>
          <a:r>
            <a:rPr lang="en-US" dirty="0"/>
            <a:t>1. Third party packages </a:t>
          </a:r>
          <a:endParaRPr lang="en-IN" dirty="0"/>
        </a:p>
      </dgm:t>
    </dgm:pt>
    <dgm:pt modelId="{ACFBDD71-BA70-4546-B85A-9D6536FAEB2B}" type="parTrans" cxnId="{8A1E2CEC-168E-EF42-ABE0-3ACFFD9CC089}">
      <dgm:prSet/>
      <dgm:spPr/>
      <dgm:t>
        <a:bodyPr/>
        <a:lstStyle/>
        <a:p>
          <a:endParaRPr lang="en-US"/>
        </a:p>
      </dgm:t>
    </dgm:pt>
    <dgm:pt modelId="{538DB0E6-0D40-E84F-AB37-57F5F698DFB4}" type="sibTrans" cxnId="{8A1E2CEC-168E-EF42-ABE0-3ACFFD9CC089}">
      <dgm:prSet/>
      <dgm:spPr/>
      <dgm:t>
        <a:bodyPr/>
        <a:lstStyle/>
        <a:p>
          <a:endParaRPr lang="en-US"/>
        </a:p>
      </dgm:t>
    </dgm:pt>
    <dgm:pt modelId="{33524B7A-CA3D-894A-B67B-C21C24D053B5}">
      <dgm:prSet/>
      <dgm:spPr/>
      <dgm:t>
        <a:bodyPr/>
        <a:lstStyle/>
        <a:p>
          <a:r>
            <a:rPr lang="en-US" dirty="0"/>
            <a:t>2. S3 notification configuration</a:t>
          </a:r>
          <a:endParaRPr lang="en-IN" dirty="0"/>
        </a:p>
      </dgm:t>
    </dgm:pt>
    <dgm:pt modelId="{3A802B5E-32C2-0842-81C9-A4F3E4057C5F}" type="parTrans" cxnId="{B3CDD5E9-7AAD-D445-9661-F4C703F8256A}">
      <dgm:prSet/>
      <dgm:spPr/>
      <dgm:t>
        <a:bodyPr/>
        <a:lstStyle/>
        <a:p>
          <a:endParaRPr lang="en-US"/>
        </a:p>
      </dgm:t>
    </dgm:pt>
    <dgm:pt modelId="{3DD2073A-8D9C-5F4C-BCF4-B0FD45847024}" type="sibTrans" cxnId="{B3CDD5E9-7AAD-D445-9661-F4C703F8256A}">
      <dgm:prSet/>
      <dgm:spPr/>
      <dgm:t>
        <a:bodyPr/>
        <a:lstStyle/>
        <a:p>
          <a:endParaRPr lang="en-US"/>
        </a:p>
      </dgm:t>
    </dgm:pt>
    <dgm:pt modelId="{92726387-5E7B-1F4E-BB49-3F0C3EF57330}">
      <dgm:prSet/>
      <dgm:spPr/>
      <dgm:t>
        <a:bodyPr/>
        <a:lstStyle/>
        <a:p>
          <a:r>
            <a:rPr lang="en-US" dirty="0"/>
            <a:t>3. IAM Permissions </a:t>
          </a:r>
          <a:endParaRPr lang="en-IN" dirty="0"/>
        </a:p>
      </dgm:t>
    </dgm:pt>
    <dgm:pt modelId="{F507B476-6CFB-FF4E-81CA-930AF4B3AEF1}" type="parTrans" cxnId="{AEC697FC-E2C2-D945-A3C6-3A1DD672B4B2}">
      <dgm:prSet/>
      <dgm:spPr/>
      <dgm:t>
        <a:bodyPr/>
        <a:lstStyle/>
        <a:p>
          <a:endParaRPr lang="en-US"/>
        </a:p>
      </dgm:t>
    </dgm:pt>
    <dgm:pt modelId="{2AE7C4CE-821D-124A-8CC4-73BA3E8F92AD}" type="sibTrans" cxnId="{AEC697FC-E2C2-D945-A3C6-3A1DD672B4B2}">
      <dgm:prSet/>
      <dgm:spPr/>
      <dgm:t>
        <a:bodyPr/>
        <a:lstStyle/>
        <a:p>
          <a:endParaRPr lang="en-US"/>
        </a:p>
      </dgm:t>
    </dgm:pt>
    <dgm:pt modelId="{0725AC4F-CC69-7242-AACF-69C801B2975F}" type="pres">
      <dgm:prSet presAssocID="{A0746922-7A53-4443-A1C2-C3E997382D50}" presName="linear" presStyleCnt="0">
        <dgm:presLayoutVars>
          <dgm:animLvl val="lvl"/>
          <dgm:resizeHandles val="exact"/>
        </dgm:presLayoutVars>
      </dgm:prSet>
      <dgm:spPr/>
    </dgm:pt>
    <dgm:pt modelId="{536D931F-C9B8-2543-9C41-10BCCCE2C49E}" type="pres">
      <dgm:prSet presAssocID="{4A6178B7-626E-7640-B576-2C6012199909}" presName="parentText" presStyleLbl="node1" presStyleIdx="0" presStyleCnt="3">
        <dgm:presLayoutVars>
          <dgm:chMax val="0"/>
          <dgm:bulletEnabled val="1"/>
        </dgm:presLayoutVars>
      </dgm:prSet>
      <dgm:spPr/>
    </dgm:pt>
    <dgm:pt modelId="{E0B5FB64-A7B6-0541-8B7E-5FA0F1C7F7B0}" type="pres">
      <dgm:prSet presAssocID="{538DB0E6-0D40-E84F-AB37-57F5F698DFB4}" presName="spacer" presStyleCnt="0"/>
      <dgm:spPr/>
    </dgm:pt>
    <dgm:pt modelId="{A98C09C7-5502-ED4D-98A2-30D64B4DF340}" type="pres">
      <dgm:prSet presAssocID="{33524B7A-CA3D-894A-B67B-C21C24D053B5}" presName="parentText" presStyleLbl="node1" presStyleIdx="1" presStyleCnt="3">
        <dgm:presLayoutVars>
          <dgm:chMax val="0"/>
          <dgm:bulletEnabled val="1"/>
        </dgm:presLayoutVars>
      </dgm:prSet>
      <dgm:spPr/>
    </dgm:pt>
    <dgm:pt modelId="{349ABAB8-208D-AD41-9616-72F36E07DAA2}" type="pres">
      <dgm:prSet presAssocID="{3DD2073A-8D9C-5F4C-BCF4-B0FD45847024}" presName="spacer" presStyleCnt="0"/>
      <dgm:spPr/>
    </dgm:pt>
    <dgm:pt modelId="{3DE00DC0-D206-1444-AD7D-E775CAFBA94C}" type="pres">
      <dgm:prSet presAssocID="{92726387-5E7B-1F4E-BB49-3F0C3EF57330}" presName="parentText" presStyleLbl="node1" presStyleIdx="2" presStyleCnt="3">
        <dgm:presLayoutVars>
          <dgm:chMax val="0"/>
          <dgm:bulletEnabled val="1"/>
        </dgm:presLayoutVars>
      </dgm:prSet>
      <dgm:spPr/>
    </dgm:pt>
  </dgm:ptLst>
  <dgm:cxnLst>
    <dgm:cxn modelId="{B5089B1F-280A-C24C-A4DA-03BC3435837D}" type="presOf" srcId="{33524B7A-CA3D-894A-B67B-C21C24D053B5}" destId="{A98C09C7-5502-ED4D-98A2-30D64B4DF340}" srcOrd="0" destOrd="0" presId="urn:microsoft.com/office/officeart/2005/8/layout/vList2"/>
    <dgm:cxn modelId="{B0E0D43D-6398-5E43-BB62-9CA91888631D}" type="presOf" srcId="{92726387-5E7B-1F4E-BB49-3F0C3EF57330}" destId="{3DE00DC0-D206-1444-AD7D-E775CAFBA94C}" srcOrd="0" destOrd="0" presId="urn:microsoft.com/office/officeart/2005/8/layout/vList2"/>
    <dgm:cxn modelId="{60AC927E-182D-1342-B59E-AB2ABADA9C72}" type="presOf" srcId="{4A6178B7-626E-7640-B576-2C6012199909}" destId="{536D931F-C9B8-2543-9C41-10BCCCE2C49E}" srcOrd="0" destOrd="0" presId="urn:microsoft.com/office/officeart/2005/8/layout/vList2"/>
    <dgm:cxn modelId="{B3CDD5E9-7AAD-D445-9661-F4C703F8256A}" srcId="{A0746922-7A53-4443-A1C2-C3E997382D50}" destId="{33524B7A-CA3D-894A-B67B-C21C24D053B5}" srcOrd="1" destOrd="0" parTransId="{3A802B5E-32C2-0842-81C9-A4F3E4057C5F}" sibTransId="{3DD2073A-8D9C-5F4C-BCF4-B0FD45847024}"/>
    <dgm:cxn modelId="{8A1E2CEC-168E-EF42-ABE0-3ACFFD9CC089}" srcId="{A0746922-7A53-4443-A1C2-C3E997382D50}" destId="{4A6178B7-626E-7640-B576-2C6012199909}" srcOrd="0" destOrd="0" parTransId="{ACFBDD71-BA70-4546-B85A-9D6536FAEB2B}" sibTransId="{538DB0E6-0D40-E84F-AB37-57F5F698DFB4}"/>
    <dgm:cxn modelId="{244D63F3-D1C1-0A4C-B2FE-4CBFA1DE0CC0}" type="presOf" srcId="{A0746922-7A53-4443-A1C2-C3E997382D50}" destId="{0725AC4F-CC69-7242-AACF-69C801B2975F}" srcOrd="0" destOrd="0" presId="urn:microsoft.com/office/officeart/2005/8/layout/vList2"/>
    <dgm:cxn modelId="{AEC697FC-E2C2-D945-A3C6-3A1DD672B4B2}" srcId="{A0746922-7A53-4443-A1C2-C3E997382D50}" destId="{92726387-5E7B-1F4E-BB49-3F0C3EF57330}" srcOrd="2" destOrd="0" parTransId="{F507B476-6CFB-FF4E-81CA-930AF4B3AEF1}" sibTransId="{2AE7C4CE-821D-124A-8CC4-73BA3E8F92AD}"/>
    <dgm:cxn modelId="{581C4CEA-2B21-004B-BBAE-47BB3A604DCB}" type="presParOf" srcId="{0725AC4F-CC69-7242-AACF-69C801B2975F}" destId="{536D931F-C9B8-2543-9C41-10BCCCE2C49E}" srcOrd="0" destOrd="0" presId="urn:microsoft.com/office/officeart/2005/8/layout/vList2"/>
    <dgm:cxn modelId="{29997BB8-EDE6-A241-88CF-1E8382D9F29B}" type="presParOf" srcId="{0725AC4F-CC69-7242-AACF-69C801B2975F}" destId="{E0B5FB64-A7B6-0541-8B7E-5FA0F1C7F7B0}" srcOrd="1" destOrd="0" presId="urn:microsoft.com/office/officeart/2005/8/layout/vList2"/>
    <dgm:cxn modelId="{EA499871-4EF0-3D49-BE10-EC4354C77D17}" type="presParOf" srcId="{0725AC4F-CC69-7242-AACF-69C801B2975F}" destId="{A98C09C7-5502-ED4D-98A2-30D64B4DF340}" srcOrd="2" destOrd="0" presId="urn:microsoft.com/office/officeart/2005/8/layout/vList2"/>
    <dgm:cxn modelId="{D28D3592-3A5F-0E43-9617-E1895A2100A1}" type="presParOf" srcId="{0725AC4F-CC69-7242-AACF-69C801B2975F}" destId="{349ABAB8-208D-AD41-9616-72F36E07DAA2}" srcOrd="3" destOrd="0" presId="urn:microsoft.com/office/officeart/2005/8/layout/vList2"/>
    <dgm:cxn modelId="{ECCA6C67-F888-5642-9449-BE5B9246285A}" type="presParOf" srcId="{0725AC4F-CC69-7242-AACF-69C801B2975F}" destId="{3DE00DC0-D206-1444-AD7D-E775CAFBA94C}"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D931F-C9B8-2543-9C41-10BCCCE2C49E}">
      <dsp:nvSpPr>
        <dsp:cNvPr id="0" name=""/>
        <dsp:cNvSpPr/>
      </dsp:nvSpPr>
      <dsp:spPr>
        <a:xfrm>
          <a:off x="0" y="18829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 Third party packages </a:t>
          </a:r>
          <a:endParaRPr lang="en-IN" sz="1900" kern="1200" dirty="0"/>
        </a:p>
      </dsp:txBody>
      <dsp:txXfrm>
        <a:off x="21704" y="209996"/>
        <a:ext cx="3431908" cy="401192"/>
      </dsp:txXfrm>
    </dsp:sp>
    <dsp:sp modelId="{A98C09C7-5502-ED4D-98A2-30D64B4DF340}">
      <dsp:nvSpPr>
        <dsp:cNvPr id="0" name=""/>
        <dsp:cNvSpPr/>
      </dsp:nvSpPr>
      <dsp:spPr>
        <a:xfrm>
          <a:off x="0" y="68761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2. S3 notification configuration</a:t>
          </a:r>
          <a:endParaRPr lang="en-IN" sz="1900" kern="1200" dirty="0"/>
        </a:p>
      </dsp:txBody>
      <dsp:txXfrm>
        <a:off x="21704" y="709316"/>
        <a:ext cx="3431908" cy="401192"/>
      </dsp:txXfrm>
    </dsp:sp>
    <dsp:sp modelId="{3DE00DC0-D206-1444-AD7D-E775CAFBA94C}">
      <dsp:nvSpPr>
        <dsp:cNvPr id="0" name=""/>
        <dsp:cNvSpPr/>
      </dsp:nvSpPr>
      <dsp:spPr>
        <a:xfrm>
          <a:off x="0" y="118693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3. IAM Permissions </a:t>
          </a:r>
          <a:endParaRPr lang="en-IN" sz="1900" kern="1200" dirty="0"/>
        </a:p>
      </dsp:txBody>
      <dsp:txXfrm>
        <a:off x="21704" y="1208636"/>
        <a:ext cx="3431908" cy="401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D931F-C9B8-2543-9C41-10BCCCE2C49E}">
      <dsp:nvSpPr>
        <dsp:cNvPr id="0" name=""/>
        <dsp:cNvSpPr/>
      </dsp:nvSpPr>
      <dsp:spPr>
        <a:xfrm>
          <a:off x="0" y="18829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 Third party packages </a:t>
          </a:r>
          <a:endParaRPr lang="en-IN" sz="1900" kern="1200" dirty="0"/>
        </a:p>
      </dsp:txBody>
      <dsp:txXfrm>
        <a:off x="21704" y="209996"/>
        <a:ext cx="3431908" cy="401192"/>
      </dsp:txXfrm>
    </dsp:sp>
    <dsp:sp modelId="{A98C09C7-5502-ED4D-98A2-30D64B4DF340}">
      <dsp:nvSpPr>
        <dsp:cNvPr id="0" name=""/>
        <dsp:cNvSpPr/>
      </dsp:nvSpPr>
      <dsp:spPr>
        <a:xfrm>
          <a:off x="0" y="68761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2. S3 notification configuration</a:t>
          </a:r>
          <a:endParaRPr lang="en-IN" sz="1900" kern="1200" dirty="0"/>
        </a:p>
      </dsp:txBody>
      <dsp:txXfrm>
        <a:off x="21704" y="709316"/>
        <a:ext cx="3431908" cy="401192"/>
      </dsp:txXfrm>
    </dsp:sp>
    <dsp:sp modelId="{3DE00DC0-D206-1444-AD7D-E775CAFBA94C}">
      <dsp:nvSpPr>
        <dsp:cNvPr id="0" name=""/>
        <dsp:cNvSpPr/>
      </dsp:nvSpPr>
      <dsp:spPr>
        <a:xfrm>
          <a:off x="0" y="118693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3. IAM Permissions </a:t>
          </a:r>
          <a:endParaRPr lang="en-IN" sz="1900" kern="1200" dirty="0"/>
        </a:p>
      </dsp:txBody>
      <dsp:txXfrm>
        <a:off x="21704" y="1208636"/>
        <a:ext cx="3431908" cy="401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D931F-C9B8-2543-9C41-10BCCCE2C49E}">
      <dsp:nvSpPr>
        <dsp:cNvPr id="0" name=""/>
        <dsp:cNvSpPr/>
      </dsp:nvSpPr>
      <dsp:spPr>
        <a:xfrm>
          <a:off x="0" y="18829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 Third party packages </a:t>
          </a:r>
          <a:endParaRPr lang="en-IN" sz="1900" kern="1200" dirty="0"/>
        </a:p>
      </dsp:txBody>
      <dsp:txXfrm>
        <a:off x="21704" y="209996"/>
        <a:ext cx="3431908" cy="401192"/>
      </dsp:txXfrm>
    </dsp:sp>
    <dsp:sp modelId="{A98C09C7-5502-ED4D-98A2-30D64B4DF340}">
      <dsp:nvSpPr>
        <dsp:cNvPr id="0" name=""/>
        <dsp:cNvSpPr/>
      </dsp:nvSpPr>
      <dsp:spPr>
        <a:xfrm>
          <a:off x="0" y="68761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2. S3 notification configuration</a:t>
          </a:r>
          <a:endParaRPr lang="en-IN" sz="1900" kern="1200" dirty="0"/>
        </a:p>
      </dsp:txBody>
      <dsp:txXfrm>
        <a:off x="21704" y="709316"/>
        <a:ext cx="3431908" cy="401192"/>
      </dsp:txXfrm>
    </dsp:sp>
    <dsp:sp modelId="{3DE00DC0-D206-1444-AD7D-E775CAFBA94C}">
      <dsp:nvSpPr>
        <dsp:cNvPr id="0" name=""/>
        <dsp:cNvSpPr/>
      </dsp:nvSpPr>
      <dsp:spPr>
        <a:xfrm>
          <a:off x="0" y="118693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3. IAM Permissions </a:t>
          </a:r>
          <a:endParaRPr lang="en-IN" sz="1900" kern="1200" dirty="0"/>
        </a:p>
      </dsp:txBody>
      <dsp:txXfrm>
        <a:off x="21704" y="1208636"/>
        <a:ext cx="3431908" cy="401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D931F-C9B8-2543-9C41-10BCCCE2C49E}">
      <dsp:nvSpPr>
        <dsp:cNvPr id="0" name=""/>
        <dsp:cNvSpPr/>
      </dsp:nvSpPr>
      <dsp:spPr>
        <a:xfrm>
          <a:off x="0" y="18829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 Third party packages </a:t>
          </a:r>
          <a:endParaRPr lang="en-IN" sz="1900" kern="1200" dirty="0"/>
        </a:p>
      </dsp:txBody>
      <dsp:txXfrm>
        <a:off x="21704" y="209996"/>
        <a:ext cx="3431908" cy="401192"/>
      </dsp:txXfrm>
    </dsp:sp>
    <dsp:sp modelId="{A98C09C7-5502-ED4D-98A2-30D64B4DF340}">
      <dsp:nvSpPr>
        <dsp:cNvPr id="0" name=""/>
        <dsp:cNvSpPr/>
      </dsp:nvSpPr>
      <dsp:spPr>
        <a:xfrm>
          <a:off x="0" y="68761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2. S3 notification configuration</a:t>
          </a:r>
          <a:endParaRPr lang="en-IN" sz="1900" kern="1200" dirty="0"/>
        </a:p>
      </dsp:txBody>
      <dsp:txXfrm>
        <a:off x="21704" y="709316"/>
        <a:ext cx="3431908" cy="401192"/>
      </dsp:txXfrm>
    </dsp:sp>
    <dsp:sp modelId="{3DE00DC0-D206-1444-AD7D-E775CAFBA94C}">
      <dsp:nvSpPr>
        <dsp:cNvPr id="0" name=""/>
        <dsp:cNvSpPr/>
      </dsp:nvSpPr>
      <dsp:spPr>
        <a:xfrm>
          <a:off x="0" y="1186932"/>
          <a:ext cx="3475316"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3. IAM Permissions </a:t>
          </a:r>
          <a:endParaRPr lang="en-IN" sz="1900" kern="1200" dirty="0"/>
        </a:p>
      </dsp:txBody>
      <dsp:txXfrm>
        <a:off x="21704" y="1208636"/>
        <a:ext cx="3431908" cy="4011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6/3/19</a:t>
            </a:fld>
            <a:endParaRPr lang="en-US" dirty="0"/>
          </a:p>
        </p:txBody>
      </p:sp>
      <p:sp>
        <p:nvSpPr>
          <p:cNvPr id="4" name="Footer Placeholder 3">
            <a:extLst>
              <a:ext uri="{FF2B5EF4-FFF2-40B4-BE49-F238E27FC236}">
                <a16:creationId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6/3/19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113</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195</a:t>
            </a:fld>
            <a:endParaRPr lang="en-US" dirty="0"/>
          </a:p>
        </p:txBody>
      </p:sp>
    </p:spTree>
    <p:extLst>
      <p:ext uri="{BB962C8B-B14F-4D97-AF65-F5344CB8AC3E}">
        <p14:creationId xmlns:p14="http://schemas.microsoft.com/office/powerpoint/2010/main" val="472646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196</a:t>
            </a:fld>
            <a:endParaRPr lang="en-US" dirty="0"/>
          </a:p>
        </p:txBody>
      </p:sp>
    </p:spTree>
    <p:extLst>
      <p:ext uri="{BB962C8B-B14F-4D97-AF65-F5344CB8AC3E}">
        <p14:creationId xmlns:p14="http://schemas.microsoft.com/office/powerpoint/2010/main" val="93631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119</a:t>
            </a:fld>
            <a:endParaRPr lang="en-US" dirty="0"/>
          </a:p>
        </p:txBody>
      </p:sp>
    </p:spTree>
    <p:extLst>
      <p:ext uri="{BB962C8B-B14F-4D97-AF65-F5344CB8AC3E}">
        <p14:creationId xmlns:p14="http://schemas.microsoft.com/office/powerpoint/2010/main" val="382127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146</a:t>
            </a:fld>
            <a:endParaRPr lang="en-US" dirty="0"/>
          </a:p>
        </p:txBody>
      </p:sp>
    </p:spTree>
    <p:extLst>
      <p:ext uri="{BB962C8B-B14F-4D97-AF65-F5344CB8AC3E}">
        <p14:creationId xmlns:p14="http://schemas.microsoft.com/office/powerpoint/2010/main" val="3068529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166</a:t>
            </a:fld>
            <a:endParaRPr lang="en-US" dirty="0"/>
          </a:p>
        </p:txBody>
      </p:sp>
    </p:spTree>
    <p:extLst>
      <p:ext uri="{BB962C8B-B14F-4D97-AF65-F5344CB8AC3E}">
        <p14:creationId xmlns:p14="http://schemas.microsoft.com/office/powerpoint/2010/main" val="389874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167</a:t>
            </a:fld>
            <a:endParaRPr lang="en-US" dirty="0"/>
          </a:p>
        </p:txBody>
      </p:sp>
    </p:spTree>
    <p:extLst>
      <p:ext uri="{BB962C8B-B14F-4D97-AF65-F5344CB8AC3E}">
        <p14:creationId xmlns:p14="http://schemas.microsoft.com/office/powerpoint/2010/main" val="837503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168</a:t>
            </a:fld>
            <a:endParaRPr lang="en-US" dirty="0"/>
          </a:p>
        </p:txBody>
      </p:sp>
    </p:spTree>
    <p:extLst>
      <p:ext uri="{BB962C8B-B14F-4D97-AF65-F5344CB8AC3E}">
        <p14:creationId xmlns:p14="http://schemas.microsoft.com/office/powerpoint/2010/main" val="87158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169</a:t>
            </a:fld>
            <a:endParaRPr lang="en-US" dirty="0"/>
          </a:p>
        </p:txBody>
      </p:sp>
    </p:spTree>
    <p:extLst>
      <p:ext uri="{BB962C8B-B14F-4D97-AF65-F5344CB8AC3E}">
        <p14:creationId xmlns:p14="http://schemas.microsoft.com/office/powerpoint/2010/main" val="104085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193</a:t>
            </a:fld>
            <a:endParaRPr lang="en-US" dirty="0"/>
          </a:p>
        </p:txBody>
      </p:sp>
    </p:spTree>
    <p:extLst>
      <p:ext uri="{BB962C8B-B14F-4D97-AF65-F5344CB8AC3E}">
        <p14:creationId xmlns:p14="http://schemas.microsoft.com/office/powerpoint/2010/main" val="4026200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194</a:t>
            </a:fld>
            <a:endParaRPr lang="en-US" dirty="0"/>
          </a:p>
        </p:txBody>
      </p:sp>
    </p:spTree>
    <p:extLst>
      <p:ext uri="{BB962C8B-B14F-4D97-AF65-F5344CB8AC3E}">
        <p14:creationId xmlns:p14="http://schemas.microsoft.com/office/powerpoint/2010/main" val="4013301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865917A5-13BF-2543-A3CF-07A7873AD657}"/>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692222B2-A7C9-134B-8B79-DF3311459D77}"/>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0121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3719938" y="1570864"/>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6CA6F2-EB70-F046-8E4D-B08748BA6259}"/>
              </a:ext>
            </a:extLst>
          </p:cNvPr>
          <p:cNvCxnSpPr>
            <a:cxnSpLocks/>
          </p:cNvCxnSpPr>
          <p:nvPr userDrawn="1"/>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D37447-F18C-7C48-9E5C-12A0A2B59677}"/>
              </a:ext>
            </a:extLst>
          </p:cNvPr>
          <p:cNvCxnSpPr>
            <a:cxnSpLocks/>
          </p:cNvCxnSpPr>
          <p:nvPr userDrawn="1"/>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944106-7943-B245-B31B-579310091ABB}"/>
              </a:ext>
            </a:extLst>
          </p:cNvPr>
          <p:cNvSpPr txBox="1"/>
          <p:nvPr userDrawn="1"/>
        </p:nvSpPr>
        <p:spPr>
          <a:xfrm>
            <a:off x="3719938" y="2918897"/>
            <a:ext cx="1518223" cy="276999"/>
          </a:xfrm>
          <a:prstGeom prst="rect">
            <a:avLst/>
          </a:prstGeom>
          <a:noFill/>
        </p:spPr>
        <p:txBody>
          <a:bodyPr wrap="square" rtlCol="0">
            <a:spAutoFit/>
          </a:bodyPr>
          <a:lstStyle/>
          <a:p>
            <a:r>
              <a:rPr lang="en-US" sz="1200" b="1" dirty="0"/>
              <a:t>INSTANCES</a:t>
            </a:r>
          </a:p>
        </p:txBody>
      </p:sp>
    </p:spTree>
    <p:extLst>
      <p:ext uri="{BB962C8B-B14F-4D97-AF65-F5344CB8AC3E}">
        <p14:creationId xmlns:p14="http://schemas.microsoft.com/office/powerpoint/2010/main" val="249778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5" name="Group 4">
            <a:extLst>
              <a:ext uri="{FF2B5EF4-FFF2-40B4-BE49-F238E27FC236}">
                <a16:creationId xmlns:a16="http://schemas.microsoft.com/office/drawing/2014/main" id="{EADA4FB6-5ABF-264A-A888-543571D9C369}"/>
              </a:ext>
            </a:extLst>
          </p:cNvPr>
          <p:cNvGrpSpPr/>
          <p:nvPr userDrawn="1"/>
        </p:nvGrpSpPr>
        <p:grpSpPr>
          <a:xfrm>
            <a:off x="8093935" y="2094472"/>
            <a:ext cx="3374166" cy="2607561"/>
            <a:chOff x="7433535" y="1519841"/>
            <a:chExt cx="3374166" cy="2607561"/>
          </a:xfrm>
        </p:grpSpPr>
        <p:sp>
          <p:nvSpPr>
            <p:cNvPr id="6" name="Rectangle 5">
              <a:extLst>
                <a:ext uri="{FF2B5EF4-FFF2-40B4-BE49-F238E27FC236}">
                  <a16:creationId xmlns:a16="http://schemas.microsoft.com/office/drawing/2014/main" id="{4C949272-2F41-EF42-BEA3-E6615F89F2E1}"/>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ADC151C8-0228-5F47-810C-8989C6332456}"/>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8" name="Straight Connector 7">
              <a:extLst>
                <a:ext uri="{FF2B5EF4-FFF2-40B4-BE49-F238E27FC236}">
                  <a16:creationId xmlns:a16="http://schemas.microsoft.com/office/drawing/2014/main" id="{D2B4ED6E-714A-1A47-9254-0C6A329670B9}"/>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70DBC0-0DF3-944E-AB85-E2B61871D66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F119B3D8-E1DF-864A-9012-4A8D401A92F6}"/>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17118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B596362-8FAB-4341-BFF6-961ECC354982}"/>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86985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224BD99F-938B-FE45-AB79-D0B3D4B2522B}"/>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FF78D7BC-1516-F749-B1A3-BD2EB867A03B}"/>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22A0E1B7-9C53-B948-84B0-85CD118C854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852F161E-6462-214F-B7CB-EF0726F3888E}"/>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02121D-92C3-3440-91D2-29B2A2C89EFF}"/>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B6E32EFE-4ED7-2741-AFAD-25F3C01EA3DF}"/>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12331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A60719C-3338-7640-9A54-16E797FE260F}"/>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23377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B073B762-4498-CE4F-9952-A2801A8EA424}"/>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999E1AB3-4B72-CA4B-BA54-CA6EB737021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2FB050C3-3C3E-4142-B4BB-6C54117A4EF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7FACD58-C696-364B-8E49-0A2451F7C764}"/>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D1FE5B-A07D-CF4D-A5B1-277BCB56743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D0079027-474F-D143-82EE-7F7AFEC4B9B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39366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34D6E76-E580-564F-96D3-7B2B984B31A9}"/>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3796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912DA7A2-FBDD-9545-9F45-CEDD95CE3CC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34B51314-3277-D944-AE11-8BF935B526B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4592101-DC26-C744-82AE-C2CD194801C5}"/>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8265181-0522-764E-BF2A-4B1DC12C5D8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5F6CEE-EB14-2244-82C9-5CD17E3A6EA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94021B88-E2F8-9441-8C05-44F956E73601}"/>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7010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57035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671AF929-3620-1A44-BF9B-45438235DA5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E10EF8B9-029F-EB46-9D5B-F42EBCE56135}"/>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D8A0EE0C-4E0F-B04E-99F4-6E759F862440}"/>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88FF7E5-153A-FF48-A7F9-7C309F06032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F371A21-D1A0-0D41-B054-DDF4B2F889EC}"/>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017AAD2B-0DFB-8549-9D47-DB576992D9D8}"/>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703484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8142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89"/>
            <a:ext cx="12192000" cy="24755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276999"/>
          </a:xfrm>
          <a:prstGeom prst="rect">
            <a:avLst/>
          </a:prstGeom>
          <a:noFill/>
        </p:spPr>
        <p:txBody>
          <a:bodyPr wrap="square" rtlCol="0">
            <a:spAutoFit/>
          </a:bodyPr>
          <a:lstStyle/>
          <a:p>
            <a:r>
              <a:rPr lang="en-US" sz="1200" b="1" dirty="0"/>
              <a:t>IOT 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extBox 14">
            <a:extLst>
              <a:ext uri="{FF2B5EF4-FFF2-40B4-BE49-F238E27FC236}">
                <a16:creationId xmlns:a16="http://schemas.microsoft.com/office/drawing/2014/main" id="{A7D368D7-6940-2C44-A303-50927A80C75F}"/>
              </a:ext>
            </a:extLst>
          </p:cNvPr>
          <p:cNvSpPr txBox="1"/>
          <p:nvPr userDrawn="1"/>
        </p:nvSpPr>
        <p:spPr>
          <a:xfrm>
            <a:off x="202294" y="3788356"/>
            <a:ext cx="1518223" cy="276999"/>
          </a:xfrm>
          <a:prstGeom prst="rect">
            <a:avLst/>
          </a:prstGeom>
          <a:noFill/>
        </p:spPr>
        <p:txBody>
          <a:bodyPr wrap="square" rtlCol="0">
            <a:spAutoFit/>
          </a:bodyPr>
          <a:lstStyle/>
          <a:p>
            <a:r>
              <a:rPr lang="en-US" sz="1200" b="1" dirty="0"/>
              <a:t>IOT THINGS</a:t>
            </a:r>
          </a:p>
        </p:txBody>
      </p:sp>
    </p:spTree>
    <p:extLst>
      <p:ext uri="{BB962C8B-B14F-4D97-AF65-F5344CB8AC3E}">
        <p14:creationId xmlns:p14="http://schemas.microsoft.com/office/powerpoint/2010/main" val="725812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7219078F-F63B-B84D-AC73-B48AD66AC658}"/>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54025802-9C6E-B247-A077-41860BA210B8}"/>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210947BE-C49E-DC49-97BE-B1A75B54518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B2002F6-D247-5946-8ACA-DF0DAD7A6E7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2774E3-253F-294E-9752-F80A4C38992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2C723C0C-D4D0-0C41-ADE6-D172AC876B5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313951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8F0117-A5A6-5D45-A5CE-3C36B3344D1F}"/>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461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166803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id="{748D108A-944C-C749-AB72-B5CD31775E0E}"/>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08C9D968-33F3-C040-8BD6-77431C9594E3}"/>
              </a:ext>
            </a:extLst>
          </p:cNvPr>
          <p:cNvSpPr/>
          <p:nvPr userDrawn="1"/>
        </p:nvSpPr>
        <p:spPr>
          <a:xfrm>
            <a:off x="1" y="1050089"/>
            <a:ext cx="12192000" cy="50143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E9261CFA-3FCE-994F-BF4C-4DFFE2C5B66B}"/>
              </a:ext>
            </a:extLst>
          </p:cNvPr>
          <p:cNvSpPr txBox="1"/>
          <p:nvPr userDrawn="1"/>
        </p:nvSpPr>
        <p:spPr>
          <a:xfrm>
            <a:off x="202294" y="1470762"/>
            <a:ext cx="1518223" cy="276999"/>
          </a:xfrm>
          <a:prstGeom prst="rect">
            <a:avLst/>
          </a:prstGeom>
          <a:noFill/>
        </p:spPr>
        <p:txBody>
          <a:bodyPr wrap="square" rtlCol="0">
            <a:spAutoFit/>
          </a:bodyPr>
          <a:lstStyle/>
          <a:p>
            <a:r>
              <a:rPr lang="en-US" sz="1200" b="1" dirty="0"/>
              <a:t>RESOURCES</a:t>
            </a:r>
          </a:p>
        </p:txBody>
      </p:sp>
      <p:cxnSp>
        <p:nvCxnSpPr>
          <p:cNvPr id="9" name="Straight Connector 8">
            <a:extLst>
              <a:ext uri="{FF2B5EF4-FFF2-40B4-BE49-F238E27FC236}">
                <a16:creationId xmlns:a16="http://schemas.microsoft.com/office/drawing/2014/main" id="{DD42C842-2991-5A42-91DF-5A7F86F2243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64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squid-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474080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userDrawn="1"/>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19452E1E-41CC-5A4E-BDCF-023BA0BD7461}"/>
              </a:ext>
            </a:extLst>
          </p:cNvPr>
          <p:cNvSpPr/>
          <p:nvPr userDrawn="1"/>
        </p:nvSpPr>
        <p:spPr>
          <a:xfrm>
            <a:off x="1" y="1050090"/>
            <a:ext cx="12192000" cy="132546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7769B7B4-1455-E741-8934-8EED75D58D98}"/>
              </a:ext>
            </a:extLst>
          </p:cNvPr>
          <p:cNvSpPr txBox="1"/>
          <p:nvPr userDrawn="1"/>
        </p:nvSpPr>
        <p:spPr>
          <a:xfrm>
            <a:off x="202294" y="1470762"/>
            <a:ext cx="1518223" cy="461665"/>
          </a:xfrm>
          <a:prstGeom prst="rect">
            <a:avLst/>
          </a:prstGeom>
          <a:noFill/>
        </p:spPr>
        <p:txBody>
          <a:bodyPr wrap="square" rtlCol="0">
            <a:spAutoFit/>
          </a:bodyPr>
          <a:lstStyle/>
          <a:p>
            <a:r>
              <a:rPr lang="en-US" sz="1200" b="1" dirty="0"/>
              <a:t>GENERAL PRODUCTS</a:t>
            </a:r>
          </a:p>
        </p:txBody>
      </p:sp>
      <p:cxnSp>
        <p:nvCxnSpPr>
          <p:cNvPr id="9" name="Straight Connector 8">
            <a:extLst>
              <a:ext uri="{FF2B5EF4-FFF2-40B4-BE49-F238E27FC236}">
                <a16:creationId xmlns:a16="http://schemas.microsoft.com/office/drawing/2014/main" id="{517F1DE7-B0BA-C248-8C7B-DFA11D10A23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9F1EFC-8C12-C543-A374-664525507050}"/>
              </a:ext>
            </a:extLst>
          </p:cNvPr>
          <p:cNvSpPr txBox="1"/>
          <p:nvPr userDrawn="1"/>
        </p:nvSpPr>
        <p:spPr>
          <a:xfrm>
            <a:off x="202294" y="2724527"/>
            <a:ext cx="1518223" cy="276999"/>
          </a:xfrm>
          <a:prstGeom prst="rect">
            <a:avLst/>
          </a:prstGeom>
          <a:noFill/>
        </p:spPr>
        <p:txBody>
          <a:bodyPr wrap="square" rtlCol="0">
            <a:spAutoFit/>
          </a:bodyPr>
          <a:lstStyle/>
          <a:p>
            <a:r>
              <a:rPr lang="en-US" sz="1200" b="1" dirty="0"/>
              <a:t>RESOURCES</a:t>
            </a:r>
          </a:p>
        </p:txBody>
      </p:sp>
    </p:spTree>
    <p:extLst>
      <p:ext uri="{BB962C8B-B14F-4D97-AF65-F5344CB8AC3E}">
        <p14:creationId xmlns:p14="http://schemas.microsoft.com/office/powerpoint/2010/main" val="597947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3537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rgbClr val="FFFFFF"/>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dirty="0"/>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sv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media/image1.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id="{06DC5F64-97F6-3C41-AEB3-0D8DA752FE6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5" name="Picture 4">
            <a:extLst>
              <a:ext uri="{FF2B5EF4-FFF2-40B4-BE49-F238E27FC236}">
                <a16:creationId xmlns:a16="http://schemas.microsoft.com/office/drawing/2014/main" id="{4A1063D4-96AA-1F4B-9E50-C237314CE4BD}"/>
              </a:ext>
            </a:extLst>
          </p:cNvPr>
          <p:cNvPicPr>
            <a:picLocks/>
          </p:cNvPicPr>
          <p:nvPr userDrawn="1"/>
        </p:nvPicPr>
        <p:blipFill rotWithShape="1">
          <a:blip r:embed="rId11"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id="{90F29361-9F3B-3A41-963A-6A499FBB101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a16="http://schemas.microsoft.com/office/drawing/2014/main" id="{047DF675-E89B-194E-B8E1-DB50A06223CF}"/>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id="{06DC5F64-97F6-3C41-AEB3-0D8DA752FE6B}"/>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2175275141"/>
      </p:ext>
    </p:extLst>
  </p:cSld>
  <p:clrMap bg1="lt1" tx1="dk1" bg2="lt2" tx2="dk2" accent1="accent1" accent2="accent2" accent3="accent3" accent4="accent4" accent5="accent5" accent6="accent6" hlink="hlink" folHlink="folHlink"/>
  <p:sldLayoutIdLst>
    <p:sldLayoutId id="2147483674" r:id="rId1"/>
    <p:sldLayoutId id="2147483683" r:id="rId2"/>
    <p:sldLayoutId id="2147483693" r:id="rId3"/>
    <p:sldLayoutId id="2147483675" r:id="rId4"/>
    <p:sldLayoutId id="2147483684" r:id="rId5"/>
    <p:sldLayoutId id="2147483676" r:id="rId6"/>
    <p:sldLayoutId id="2147483685" r:id="rId7"/>
    <p:sldLayoutId id="2147483677" r:id="rId8"/>
    <p:sldLayoutId id="2147483686" r:id="rId9"/>
    <p:sldLayoutId id="2147483678" r:id="rId10"/>
    <p:sldLayoutId id="2147483689" r:id="rId11"/>
    <p:sldLayoutId id="2147483680" r:id="rId12"/>
    <p:sldLayoutId id="2147483687" r:id="rId13"/>
    <p:sldLayoutId id="2147483694" r:id="rId14"/>
    <p:sldLayoutId id="2147483681" r:id="rId15"/>
    <p:sldLayoutId id="2147483688" r:id="rId16"/>
    <p:sldLayoutId id="2147483679" r:id="rId17"/>
    <p:sldLayoutId id="2147483690" r:id="rId18"/>
    <p:sldLayoutId id="2147483682" r:id="rId19"/>
    <p:sldLayoutId id="2147483691" r:id="rId20"/>
    <p:sldLayoutId id="2147483695" r:id="rId21"/>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0.png"/></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0.png"/></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9.png"/><Relationship Id="rId4" Type="http://schemas.openxmlformats.org/officeDocument/2006/relationships/image" Target="../media/image30.png"/></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9.png"/><Relationship Id="rId4" Type="http://schemas.openxmlformats.org/officeDocument/2006/relationships/image" Target="../media/image30.png"/></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0.png"/></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3.png"/></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aws/chalice" TargetMode="External"/><Relationship Id="rId2" Type="http://schemas.openxmlformats.org/officeDocument/2006/relationships/hyperlink" Target="https://chalice-workshop.readthedocs.io/en/latest/media-query/00-intro-chalice.html" TargetMode="External"/><Relationship Id="rId1" Type="http://schemas.openxmlformats.org/officeDocument/2006/relationships/slideLayout" Target="../slideLayouts/slideLayout2.xml"/><Relationship Id="rId5" Type="http://schemas.openxmlformats.org/officeDocument/2006/relationships/hyperlink" Target="https://www.youtube.com/watch?v=QdzV04T_kec" TargetMode="External"/><Relationship Id="rId4" Type="http://schemas.openxmlformats.org/officeDocument/2006/relationships/hyperlink" Target="https://serverless.com/framework/docs/providers/aws/guide/intro/"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1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11.xml"/><Relationship Id="rId4" Type="http://schemas.openxmlformats.org/officeDocument/2006/relationships/slide" Target="slide1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11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47.sv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slide" Target="slide143.xml"/><Relationship Id="rId13" Type="http://schemas.openxmlformats.org/officeDocument/2006/relationships/slide" Target="slide163.xml"/><Relationship Id="rId18" Type="http://schemas.openxmlformats.org/officeDocument/2006/relationships/slide" Target="slide185.xml"/><Relationship Id="rId3" Type="http://schemas.openxmlformats.org/officeDocument/2006/relationships/slide" Target="slide129.xml"/><Relationship Id="rId21" Type="http://schemas.openxmlformats.org/officeDocument/2006/relationships/slide" Target="slide197.xml"/><Relationship Id="rId7" Type="http://schemas.openxmlformats.org/officeDocument/2006/relationships/slide" Target="slide141.xml"/><Relationship Id="rId12" Type="http://schemas.openxmlformats.org/officeDocument/2006/relationships/slide" Target="slide156.xml"/><Relationship Id="rId17" Type="http://schemas.openxmlformats.org/officeDocument/2006/relationships/slide" Target="slide182.xml"/><Relationship Id="rId2" Type="http://schemas.openxmlformats.org/officeDocument/2006/relationships/slide" Target="slide125.xml"/><Relationship Id="rId16" Type="http://schemas.openxmlformats.org/officeDocument/2006/relationships/slide" Target="slide176.xml"/><Relationship Id="rId20" Type="http://schemas.openxmlformats.org/officeDocument/2006/relationships/slide" Target="slide192.xml"/><Relationship Id="rId1" Type="http://schemas.openxmlformats.org/officeDocument/2006/relationships/slideLayout" Target="../slideLayouts/slideLayout2.xml"/><Relationship Id="rId6" Type="http://schemas.openxmlformats.org/officeDocument/2006/relationships/slide" Target="slide139.xml"/><Relationship Id="rId11" Type="http://schemas.openxmlformats.org/officeDocument/2006/relationships/slide" Target="slide157.xml"/><Relationship Id="rId24" Type="http://schemas.openxmlformats.org/officeDocument/2006/relationships/slide" Target="slide209.xml"/><Relationship Id="rId5" Type="http://schemas.openxmlformats.org/officeDocument/2006/relationships/slide" Target="slide137.xml"/><Relationship Id="rId15" Type="http://schemas.openxmlformats.org/officeDocument/2006/relationships/slide" Target="slide170.xml"/><Relationship Id="rId23" Type="http://schemas.openxmlformats.org/officeDocument/2006/relationships/slide" Target="slide201.xml"/><Relationship Id="rId10" Type="http://schemas.openxmlformats.org/officeDocument/2006/relationships/slide" Target="slide153.xml"/><Relationship Id="rId19" Type="http://schemas.openxmlformats.org/officeDocument/2006/relationships/slide" Target="slide189.xml"/><Relationship Id="rId4" Type="http://schemas.openxmlformats.org/officeDocument/2006/relationships/slide" Target="slide134.xml"/><Relationship Id="rId9" Type="http://schemas.openxmlformats.org/officeDocument/2006/relationships/slide" Target="slide151.xml"/><Relationship Id="rId14" Type="http://schemas.openxmlformats.org/officeDocument/2006/relationships/slide" Target="slide165.xml"/><Relationship Id="rId22" Type="http://schemas.openxmlformats.org/officeDocument/2006/relationships/slide" Target="slide19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83.png"/><Relationship Id="rId26" Type="http://schemas.openxmlformats.org/officeDocument/2006/relationships/image" Target="../media/image87.png"/><Relationship Id="rId3" Type="http://schemas.openxmlformats.org/officeDocument/2006/relationships/image" Target="../media/image43.svg"/><Relationship Id="rId21" Type="http://schemas.openxmlformats.org/officeDocument/2006/relationships/image" Target="../media/image86.svg"/><Relationship Id="rId7" Type="http://schemas.openxmlformats.org/officeDocument/2006/relationships/image" Target="../media/image45.svg"/><Relationship Id="rId12" Type="http://schemas.openxmlformats.org/officeDocument/2006/relationships/image" Target="../media/image77.png"/><Relationship Id="rId17" Type="http://schemas.openxmlformats.org/officeDocument/2006/relationships/image" Target="../media/image82.svg"/><Relationship Id="rId25" Type="http://schemas.openxmlformats.org/officeDocument/2006/relationships/image" Target="../media/image64.svg"/><Relationship Id="rId2" Type="http://schemas.openxmlformats.org/officeDocument/2006/relationships/image" Target="../media/image42.png"/><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31.xml"/><Relationship Id="rId6" Type="http://schemas.openxmlformats.org/officeDocument/2006/relationships/image" Target="../media/image44.png"/><Relationship Id="rId11" Type="http://schemas.openxmlformats.org/officeDocument/2006/relationships/image" Target="../media/image76.svg"/><Relationship Id="rId24" Type="http://schemas.openxmlformats.org/officeDocument/2006/relationships/image" Target="../media/image63.png"/><Relationship Id="rId5" Type="http://schemas.openxmlformats.org/officeDocument/2006/relationships/image" Target="../media/image59.svg"/><Relationship Id="rId15" Type="http://schemas.openxmlformats.org/officeDocument/2006/relationships/image" Target="../media/image80.svg"/><Relationship Id="rId23" Type="http://schemas.openxmlformats.org/officeDocument/2006/relationships/image" Target="../media/image47.svg"/><Relationship Id="rId10" Type="http://schemas.openxmlformats.org/officeDocument/2006/relationships/image" Target="../media/image75.png"/><Relationship Id="rId19" Type="http://schemas.openxmlformats.org/officeDocument/2006/relationships/image" Target="../media/image84.svg"/><Relationship Id="rId4" Type="http://schemas.openxmlformats.org/officeDocument/2006/relationships/image" Target="../media/image58.png"/><Relationship Id="rId9" Type="http://schemas.openxmlformats.org/officeDocument/2006/relationships/image" Target="../media/image74.svg"/><Relationship Id="rId14" Type="http://schemas.openxmlformats.org/officeDocument/2006/relationships/image" Target="../media/image79.png"/><Relationship Id="rId22" Type="http://schemas.openxmlformats.org/officeDocument/2006/relationships/image" Target="../media/image46.png"/><Relationship Id="rId27" Type="http://schemas.openxmlformats.org/officeDocument/2006/relationships/image" Target="../media/image88.sv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8.xml.rels><?xml version="1.0" encoding="UTF-8" standalone="yes"?>
<Relationships xmlns="http://schemas.openxmlformats.org/package/2006/relationships"><Relationship Id="rId13" Type="http://schemas.openxmlformats.org/officeDocument/2006/relationships/image" Target="../media/image100.sv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4.svg"/><Relationship Id="rId21" Type="http://schemas.openxmlformats.org/officeDocument/2006/relationships/image" Target="../media/image108.svg"/><Relationship Id="rId34" Type="http://schemas.openxmlformats.org/officeDocument/2006/relationships/image" Target="../media/image119.png"/><Relationship Id="rId7" Type="http://schemas.openxmlformats.org/officeDocument/2006/relationships/image" Target="../media/image94.svg"/><Relationship Id="rId2" Type="http://schemas.openxmlformats.org/officeDocument/2006/relationships/image" Target="../media/image89.png"/><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svg"/><Relationship Id="rId41" Type="http://schemas.openxmlformats.org/officeDocument/2006/relationships/image" Target="../media/image126.svg"/><Relationship Id="rId1" Type="http://schemas.openxmlformats.org/officeDocument/2006/relationships/slideLayout" Target="../slideLayouts/slideLayout30.xml"/><Relationship Id="rId6" Type="http://schemas.openxmlformats.org/officeDocument/2006/relationships/image" Target="../media/image93.png"/><Relationship Id="rId11" Type="http://schemas.openxmlformats.org/officeDocument/2006/relationships/image" Target="../media/image98.svg"/><Relationship Id="rId24" Type="http://schemas.openxmlformats.org/officeDocument/2006/relationships/image" Target="../media/image111.png"/><Relationship Id="rId32" Type="http://schemas.openxmlformats.org/officeDocument/2006/relationships/image" Target="../media/image117.png"/><Relationship Id="rId37" Type="http://schemas.openxmlformats.org/officeDocument/2006/relationships/image" Target="../media/image122.svg"/><Relationship Id="rId40" Type="http://schemas.openxmlformats.org/officeDocument/2006/relationships/image" Target="../media/image125.png"/><Relationship Id="rId5" Type="http://schemas.openxmlformats.org/officeDocument/2006/relationships/image" Target="../media/image92.svg"/><Relationship Id="rId15" Type="http://schemas.openxmlformats.org/officeDocument/2006/relationships/image" Target="../media/image102.svg"/><Relationship Id="rId23" Type="http://schemas.openxmlformats.org/officeDocument/2006/relationships/image" Target="../media/image110.svg"/><Relationship Id="rId28" Type="http://schemas.openxmlformats.org/officeDocument/2006/relationships/image" Target="../media/image115.png"/><Relationship Id="rId36" Type="http://schemas.openxmlformats.org/officeDocument/2006/relationships/image" Target="../media/image121.png"/><Relationship Id="rId10" Type="http://schemas.openxmlformats.org/officeDocument/2006/relationships/image" Target="../media/image97.png"/><Relationship Id="rId19" Type="http://schemas.openxmlformats.org/officeDocument/2006/relationships/image" Target="../media/image106.svg"/><Relationship Id="rId31" Type="http://schemas.openxmlformats.org/officeDocument/2006/relationships/image" Target="../media/image61.svg"/><Relationship Id="rId4" Type="http://schemas.openxmlformats.org/officeDocument/2006/relationships/image" Target="../media/image91.png"/><Relationship Id="rId9" Type="http://schemas.openxmlformats.org/officeDocument/2006/relationships/image" Target="../media/image96.sv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svg"/><Relationship Id="rId30" Type="http://schemas.openxmlformats.org/officeDocument/2006/relationships/image" Target="../media/image60.png"/><Relationship Id="rId35" Type="http://schemas.openxmlformats.org/officeDocument/2006/relationships/image" Target="../media/image120.svg"/><Relationship Id="rId8" Type="http://schemas.openxmlformats.org/officeDocument/2006/relationships/image" Target="../media/image95.png"/><Relationship Id="rId3" Type="http://schemas.openxmlformats.org/officeDocument/2006/relationships/image" Target="../media/image90.svg"/><Relationship Id="rId12" Type="http://schemas.openxmlformats.org/officeDocument/2006/relationships/image" Target="../media/image99.png"/><Relationship Id="rId17" Type="http://schemas.openxmlformats.org/officeDocument/2006/relationships/image" Target="../media/image104.svg"/><Relationship Id="rId25" Type="http://schemas.openxmlformats.org/officeDocument/2006/relationships/image" Target="../media/image112.svg"/><Relationship Id="rId33" Type="http://schemas.openxmlformats.org/officeDocument/2006/relationships/image" Target="../media/image118.svg"/><Relationship Id="rId38" Type="http://schemas.openxmlformats.org/officeDocument/2006/relationships/image" Target="../media/image123.png"/></Relationships>
</file>

<file path=ppt/slides/_rels/slide129.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5.xml"/><Relationship Id="rId5" Type="http://schemas.openxmlformats.org/officeDocument/2006/relationships/image" Target="../media/image130.svg"/><Relationship Id="rId4" Type="http://schemas.openxmlformats.org/officeDocument/2006/relationships/image" Target="../media/image129.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18" Type="http://schemas.openxmlformats.org/officeDocument/2006/relationships/image" Target="../media/image147.png"/><Relationship Id="rId26" Type="http://schemas.openxmlformats.org/officeDocument/2006/relationships/image" Target="../media/image155.png"/><Relationship Id="rId3" Type="http://schemas.openxmlformats.org/officeDocument/2006/relationships/image" Target="../media/image132.svg"/><Relationship Id="rId21" Type="http://schemas.openxmlformats.org/officeDocument/2006/relationships/image" Target="../media/image150.svg"/><Relationship Id="rId7" Type="http://schemas.openxmlformats.org/officeDocument/2006/relationships/image" Target="../media/image136.svg"/><Relationship Id="rId12" Type="http://schemas.openxmlformats.org/officeDocument/2006/relationships/image" Target="../media/image141.png"/><Relationship Id="rId17" Type="http://schemas.openxmlformats.org/officeDocument/2006/relationships/image" Target="../media/image146.svg"/><Relationship Id="rId25" Type="http://schemas.openxmlformats.org/officeDocument/2006/relationships/image" Target="../media/image154.svg"/><Relationship Id="rId2" Type="http://schemas.openxmlformats.org/officeDocument/2006/relationships/image" Target="../media/image131.png"/><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26.xml"/><Relationship Id="rId6" Type="http://schemas.openxmlformats.org/officeDocument/2006/relationships/image" Target="../media/image135.png"/><Relationship Id="rId11" Type="http://schemas.openxmlformats.org/officeDocument/2006/relationships/image" Target="../media/image140.svg"/><Relationship Id="rId24" Type="http://schemas.openxmlformats.org/officeDocument/2006/relationships/image" Target="../media/image153.png"/><Relationship Id="rId5" Type="http://schemas.openxmlformats.org/officeDocument/2006/relationships/image" Target="../media/image134.svg"/><Relationship Id="rId15" Type="http://schemas.openxmlformats.org/officeDocument/2006/relationships/image" Target="../media/image144.svg"/><Relationship Id="rId23" Type="http://schemas.openxmlformats.org/officeDocument/2006/relationships/image" Target="../media/image152.svg"/><Relationship Id="rId10" Type="http://schemas.openxmlformats.org/officeDocument/2006/relationships/image" Target="../media/image139.png"/><Relationship Id="rId19" Type="http://schemas.openxmlformats.org/officeDocument/2006/relationships/image" Target="../media/image148.svg"/><Relationship Id="rId4" Type="http://schemas.openxmlformats.org/officeDocument/2006/relationships/image" Target="../media/image133.png"/><Relationship Id="rId9" Type="http://schemas.openxmlformats.org/officeDocument/2006/relationships/image" Target="../media/image138.sv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svg"/></Relationships>
</file>

<file path=ppt/slides/_rels/slide131.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svg"/><Relationship Id="rId3" Type="http://schemas.openxmlformats.org/officeDocument/2006/relationships/image" Target="../media/image158.svg"/><Relationship Id="rId7" Type="http://schemas.openxmlformats.org/officeDocument/2006/relationships/image" Target="../media/image162.svg"/><Relationship Id="rId12" Type="http://schemas.openxmlformats.org/officeDocument/2006/relationships/image" Target="../media/image167.png"/><Relationship Id="rId17" Type="http://schemas.openxmlformats.org/officeDocument/2006/relationships/image" Target="../media/image172.svg"/><Relationship Id="rId2" Type="http://schemas.openxmlformats.org/officeDocument/2006/relationships/image" Target="../media/image157.png"/><Relationship Id="rId16" Type="http://schemas.openxmlformats.org/officeDocument/2006/relationships/image" Target="../media/image171.png"/><Relationship Id="rId1" Type="http://schemas.openxmlformats.org/officeDocument/2006/relationships/slideLayout" Target="../slideLayouts/slideLayout26.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5" Type="http://schemas.openxmlformats.org/officeDocument/2006/relationships/image" Target="../media/image170.sv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svg"/><Relationship Id="rId14" Type="http://schemas.openxmlformats.org/officeDocument/2006/relationships/image" Target="../media/image169.png"/></Relationships>
</file>

<file path=ppt/slides/_rels/slide132.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svg"/><Relationship Id="rId18" Type="http://schemas.openxmlformats.org/officeDocument/2006/relationships/image" Target="../media/image187.png"/><Relationship Id="rId3" Type="http://schemas.openxmlformats.org/officeDocument/2006/relationships/image" Target="../media/image174.svg"/><Relationship Id="rId21" Type="http://schemas.openxmlformats.org/officeDocument/2006/relationships/image" Target="../media/image190.svg"/><Relationship Id="rId7" Type="http://schemas.openxmlformats.org/officeDocument/2006/relationships/image" Target="../media/image176.svg"/><Relationship Id="rId12" Type="http://schemas.openxmlformats.org/officeDocument/2006/relationships/image" Target="../media/image181.png"/><Relationship Id="rId17" Type="http://schemas.openxmlformats.org/officeDocument/2006/relationships/image" Target="../media/image186.svg"/><Relationship Id="rId25" Type="http://schemas.openxmlformats.org/officeDocument/2006/relationships/image" Target="../media/image194.svg"/><Relationship Id="rId2" Type="http://schemas.openxmlformats.org/officeDocument/2006/relationships/image" Target="../media/image173.png"/><Relationship Id="rId16" Type="http://schemas.openxmlformats.org/officeDocument/2006/relationships/image" Target="../media/image185.png"/><Relationship Id="rId20" Type="http://schemas.openxmlformats.org/officeDocument/2006/relationships/image" Target="../media/image189.png"/><Relationship Id="rId1" Type="http://schemas.openxmlformats.org/officeDocument/2006/relationships/slideLayout" Target="../slideLayouts/slideLayout26.xml"/><Relationship Id="rId6" Type="http://schemas.openxmlformats.org/officeDocument/2006/relationships/image" Target="../media/image175.png"/><Relationship Id="rId11" Type="http://schemas.openxmlformats.org/officeDocument/2006/relationships/image" Target="../media/image180.svg"/><Relationship Id="rId24" Type="http://schemas.openxmlformats.org/officeDocument/2006/relationships/image" Target="../media/image193.png"/><Relationship Id="rId5" Type="http://schemas.openxmlformats.org/officeDocument/2006/relationships/image" Target="../media/image72.svg"/><Relationship Id="rId15" Type="http://schemas.openxmlformats.org/officeDocument/2006/relationships/image" Target="../media/image184.svg"/><Relationship Id="rId23" Type="http://schemas.openxmlformats.org/officeDocument/2006/relationships/image" Target="../media/image192.svg"/><Relationship Id="rId10" Type="http://schemas.openxmlformats.org/officeDocument/2006/relationships/image" Target="../media/image179.png"/><Relationship Id="rId19" Type="http://schemas.openxmlformats.org/officeDocument/2006/relationships/image" Target="../media/image188.svg"/><Relationship Id="rId4" Type="http://schemas.openxmlformats.org/officeDocument/2006/relationships/image" Target="../media/image71.png"/><Relationship Id="rId9" Type="http://schemas.openxmlformats.org/officeDocument/2006/relationships/image" Target="../media/image178.svg"/><Relationship Id="rId14" Type="http://schemas.openxmlformats.org/officeDocument/2006/relationships/image" Target="../media/image183.png"/><Relationship Id="rId22" Type="http://schemas.openxmlformats.org/officeDocument/2006/relationships/image" Target="../media/image191.png"/></Relationships>
</file>

<file path=ppt/slides/_rels/slide133.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svg"/><Relationship Id="rId3" Type="http://schemas.openxmlformats.org/officeDocument/2006/relationships/image" Target="../media/image196.svg"/><Relationship Id="rId7" Type="http://schemas.openxmlformats.org/officeDocument/2006/relationships/image" Target="../media/image200.svg"/><Relationship Id="rId12" Type="http://schemas.openxmlformats.org/officeDocument/2006/relationships/image" Target="../media/image205.png"/><Relationship Id="rId17" Type="http://schemas.openxmlformats.org/officeDocument/2006/relationships/image" Target="../media/image210.svg"/><Relationship Id="rId2" Type="http://schemas.openxmlformats.org/officeDocument/2006/relationships/image" Target="../media/image195.png"/><Relationship Id="rId16" Type="http://schemas.openxmlformats.org/officeDocument/2006/relationships/image" Target="../media/image209.png"/><Relationship Id="rId1" Type="http://schemas.openxmlformats.org/officeDocument/2006/relationships/slideLayout" Target="../slideLayouts/slideLayout26.xml"/><Relationship Id="rId6" Type="http://schemas.openxmlformats.org/officeDocument/2006/relationships/image" Target="../media/image199.png"/><Relationship Id="rId11" Type="http://schemas.openxmlformats.org/officeDocument/2006/relationships/image" Target="../media/image204.svg"/><Relationship Id="rId5" Type="http://schemas.openxmlformats.org/officeDocument/2006/relationships/image" Target="../media/image198.svg"/><Relationship Id="rId15" Type="http://schemas.openxmlformats.org/officeDocument/2006/relationships/image" Target="../media/image208.svg"/><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svg"/><Relationship Id="rId14" Type="http://schemas.openxmlformats.org/officeDocument/2006/relationships/image" Target="../media/image207.png"/></Relationships>
</file>

<file path=ppt/slides/_rels/slide134.xml.rels><?xml version="1.0" encoding="UTF-8" standalone="yes"?>
<Relationships xmlns="http://schemas.openxmlformats.org/package/2006/relationships"><Relationship Id="rId3" Type="http://schemas.openxmlformats.org/officeDocument/2006/relationships/image" Target="../media/image212.svg"/><Relationship Id="rId2" Type="http://schemas.openxmlformats.org/officeDocument/2006/relationships/image" Target="../media/image211.png"/><Relationship Id="rId1" Type="http://schemas.openxmlformats.org/officeDocument/2006/relationships/slideLayout" Target="../slideLayouts/slideLayout18.xml"/><Relationship Id="rId5" Type="http://schemas.openxmlformats.org/officeDocument/2006/relationships/image" Target="../media/image214.svg"/><Relationship Id="rId4" Type="http://schemas.openxmlformats.org/officeDocument/2006/relationships/image" Target="../media/image213.png"/></Relationships>
</file>

<file path=ppt/slides/_rels/slide135.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svg"/><Relationship Id="rId18" Type="http://schemas.openxmlformats.org/officeDocument/2006/relationships/image" Target="../media/image231.png"/><Relationship Id="rId26" Type="http://schemas.openxmlformats.org/officeDocument/2006/relationships/image" Target="../media/image239.png"/><Relationship Id="rId3" Type="http://schemas.openxmlformats.org/officeDocument/2006/relationships/image" Target="../media/image216.svg"/><Relationship Id="rId21" Type="http://schemas.openxmlformats.org/officeDocument/2006/relationships/image" Target="../media/image234.svg"/><Relationship Id="rId7" Type="http://schemas.openxmlformats.org/officeDocument/2006/relationships/image" Target="../media/image220.svg"/><Relationship Id="rId12" Type="http://schemas.openxmlformats.org/officeDocument/2006/relationships/image" Target="../media/image225.png"/><Relationship Id="rId17" Type="http://schemas.openxmlformats.org/officeDocument/2006/relationships/image" Target="../media/image230.svg"/><Relationship Id="rId25" Type="http://schemas.openxmlformats.org/officeDocument/2006/relationships/image" Target="../media/image238.svg"/><Relationship Id="rId2" Type="http://schemas.openxmlformats.org/officeDocument/2006/relationships/image" Target="../media/image215.png"/><Relationship Id="rId16" Type="http://schemas.openxmlformats.org/officeDocument/2006/relationships/image" Target="../media/image229.png"/><Relationship Id="rId20" Type="http://schemas.openxmlformats.org/officeDocument/2006/relationships/image" Target="../media/image233.png"/><Relationship Id="rId1" Type="http://schemas.openxmlformats.org/officeDocument/2006/relationships/slideLayout" Target="../slideLayouts/slideLayout19.xml"/><Relationship Id="rId6" Type="http://schemas.openxmlformats.org/officeDocument/2006/relationships/image" Target="../media/image219.png"/><Relationship Id="rId11" Type="http://schemas.openxmlformats.org/officeDocument/2006/relationships/image" Target="../media/image224.svg"/><Relationship Id="rId24" Type="http://schemas.openxmlformats.org/officeDocument/2006/relationships/image" Target="../media/image237.png"/><Relationship Id="rId5" Type="http://schemas.openxmlformats.org/officeDocument/2006/relationships/image" Target="../media/image218.svg"/><Relationship Id="rId15" Type="http://schemas.openxmlformats.org/officeDocument/2006/relationships/image" Target="../media/image228.svg"/><Relationship Id="rId23" Type="http://schemas.openxmlformats.org/officeDocument/2006/relationships/image" Target="../media/image236.svg"/><Relationship Id="rId10" Type="http://schemas.openxmlformats.org/officeDocument/2006/relationships/image" Target="../media/image223.png"/><Relationship Id="rId19"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222.svg"/><Relationship Id="rId14" Type="http://schemas.openxmlformats.org/officeDocument/2006/relationships/image" Target="../media/image227.png"/><Relationship Id="rId22" Type="http://schemas.openxmlformats.org/officeDocument/2006/relationships/image" Target="../media/image235.png"/><Relationship Id="rId27" Type="http://schemas.openxmlformats.org/officeDocument/2006/relationships/image" Target="../media/image240.svg"/></Relationships>
</file>

<file path=ppt/slides/_rels/slide136.xml.rels><?xml version="1.0" encoding="UTF-8" standalone="yes"?>
<Relationships xmlns="http://schemas.openxmlformats.org/package/2006/relationships"><Relationship Id="rId3" Type="http://schemas.openxmlformats.org/officeDocument/2006/relationships/image" Target="../media/image242.svg"/><Relationship Id="rId2" Type="http://schemas.openxmlformats.org/officeDocument/2006/relationships/image" Target="../media/image241.png"/><Relationship Id="rId1" Type="http://schemas.openxmlformats.org/officeDocument/2006/relationships/slideLayout" Target="../slideLayouts/slideLayout19.xml"/><Relationship Id="rId5" Type="http://schemas.openxmlformats.org/officeDocument/2006/relationships/image" Target="../media/image244.svg"/><Relationship Id="rId4" Type="http://schemas.openxmlformats.org/officeDocument/2006/relationships/image" Target="../media/image243.png"/></Relationships>
</file>

<file path=ppt/slides/_rels/slide137.xml.rels><?xml version="1.0" encoding="UTF-8" standalone="yes"?>
<Relationships xmlns="http://schemas.openxmlformats.org/package/2006/relationships"><Relationship Id="rId3" Type="http://schemas.openxmlformats.org/officeDocument/2006/relationships/image" Target="../media/image246.svg"/><Relationship Id="rId2" Type="http://schemas.openxmlformats.org/officeDocument/2006/relationships/image" Target="../media/image245.png"/><Relationship Id="rId1" Type="http://schemas.openxmlformats.org/officeDocument/2006/relationships/slideLayout" Target="../slideLayouts/slideLayout18.xml"/><Relationship Id="rId5" Type="http://schemas.openxmlformats.org/officeDocument/2006/relationships/image" Target="../media/image248.svg"/><Relationship Id="rId4" Type="http://schemas.openxmlformats.org/officeDocument/2006/relationships/image" Target="../media/image247.png"/></Relationships>
</file>

<file path=ppt/slides/_rels/slide138.xml.rels><?xml version="1.0" encoding="UTF-8" standalone="yes"?>
<Relationships xmlns="http://schemas.openxmlformats.org/package/2006/relationships"><Relationship Id="rId3" Type="http://schemas.openxmlformats.org/officeDocument/2006/relationships/image" Target="../media/image250.svg"/><Relationship Id="rId2" Type="http://schemas.openxmlformats.org/officeDocument/2006/relationships/image" Target="../media/image249.png"/><Relationship Id="rId1" Type="http://schemas.openxmlformats.org/officeDocument/2006/relationships/slideLayout" Target="../slideLayouts/slideLayout19.xml"/><Relationship Id="rId5" Type="http://schemas.openxmlformats.org/officeDocument/2006/relationships/image" Target="../media/image252.svg"/><Relationship Id="rId4" Type="http://schemas.openxmlformats.org/officeDocument/2006/relationships/image" Target="../media/image251.png"/></Relationships>
</file>

<file path=ppt/slides/_rels/slide139.xml.rels><?xml version="1.0" encoding="UTF-8" standalone="yes"?>
<Relationships xmlns="http://schemas.openxmlformats.org/package/2006/relationships"><Relationship Id="rId3" Type="http://schemas.openxmlformats.org/officeDocument/2006/relationships/image" Target="../media/image254.svg"/><Relationship Id="rId2" Type="http://schemas.openxmlformats.org/officeDocument/2006/relationships/image" Target="../media/image253.png"/><Relationship Id="rId1" Type="http://schemas.openxmlformats.org/officeDocument/2006/relationships/slideLayout" Target="../slideLayouts/slideLayout22.xml"/><Relationship Id="rId5" Type="http://schemas.openxmlformats.org/officeDocument/2006/relationships/image" Target="../media/image256.svg"/><Relationship Id="rId4" Type="http://schemas.openxmlformats.org/officeDocument/2006/relationships/image" Target="../media/image255.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svg"/><Relationship Id="rId3" Type="http://schemas.openxmlformats.org/officeDocument/2006/relationships/image" Target="../media/image258.svg"/><Relationship Id="rId7" Type="http://schemas.openxmlformats.org/officeDocument/2006/relationships/image" Target="../media/image262.svg"/><Relationship Id="rId12" Type="http://schemas.openxmlformats.org/officeDocument/2006/relationships/image" Target="../media/image267.png"/><Relationship Id="rId17" Type="http://schemas.openxmlformats.org/officeDocument/2006/relationships/image" Target="../media/image272.svg"/><Relationship Id="rId2" Type="http://schemas.openxmlformats.org/officeDocument/2006/relationships/image" Target="../media/image257.png"/><Relationship Id="rId16" Type="http://schemas.openxmlformats.org/officeDocument/2006/relationships/image" Target="../media/image271.png"/><Relationship Id="rId1" Type="http://schemas.openxmlformats.org/officeDocument/2006/relationships/slideLayout" Target="../slideLayouts/slideLayout23.xml"/><Relationship Id="rId6" Type="http://schemas.openxmlformats.org/officeDocument/2006/relationships/image" Target="../media/image261.png"/><Relationship Id="rId11" Type="http://schemas.openxmlformats.org/officeDocument/2006/relationships/image" Target="../media/image266.svg"/><Relationship Id="rId5" Type="http://schemas.openxmlformats.org/officeDocument/2006/relationships/image" Target="../media/image260.svg"/><Relationship Id="rId15" Type="http://schemas.openxmlformats.org/officeDocument/2006/relationships/image" Target="../media/image270.sv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svg"/><Relationship Id="rId14" Type="http://schemas.openxmlformats.org/officeDocument/2006/relationships/image" Target="../media/image269.png"/></Relationships>
</file>

<file path=ppt/slides/_rels/slide141.xml.rels><?xml version="1.0" encoding="UTF-8" standalone="yes"?>
<Relationships xmlns="http://schemas.openxmlformats.org/package/2006/relationships"><Relationship Id="rId3" Type="http://schemas.openxmlformats.org/officeDocument/2006/relationships/image" Target="../media/image274.svg"/><Relationship Id="rId2" Type="http://schemas.openxmlformats.org/officeDocument/2006/relationships/image" Target="../media/image273.png"/><Relationship Id="rId1" Type="http://schemas.openxmlformats.org/officeDocument/2006/relationships/slideLayout" Target="../slideLayouts/slideLayout11.xml"/><Relationship Id="rId5" Type="http://schemas.openxmlformats.org/officeDocument/2006/relationships/image" Target="../media/image276.svg"/><Relationship Id="rId4" Type="http://schemas.openxmlformats.org/officeDocument/2006/relationships/image" Target="../media/image275.png"/></Relationships>
</file>

<file path=ppt/slides/_rels/slide142.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8.svg"/><Relationship Id="rId7" Type="http://schemas.openxmlformats.org/officeDocument/2006/relationships/image" Target="../media/image282.svg"/><Relationship Id="rId2" Type="http://schemas.openxmlformats.org/officeDocument/2006/relationships/image" Target="../media/image277.png"/><Relationship Id="rId1" Type="http://schemas.openxmlformats.org/officeDocument/2006/relationships/slideLayout" Target="../slideLayouts/slideLayout12.xml"/><Relationship Id="rId6" Type="http://schemas.openxmlformats.org/officeDocument/2006/relationships/image" Target="../media/image281.png"/><Relationship Id="rId5" Type="http://schemas.openxmlformats.org/officeDocument/2006/relationships/image" Target="../media/image280.svg"/><Relationship Id="rId4" Type="http://schemas.openxmlformats.org/officeDocument/2006/relationships/image" Target="../media/image279.png"/><Relationship Id="rId9" Type="http://schemas.openxmlformats.org/officeDocument/2006/relationships/image" Target="../media/image284.svg"/></Relationships>
</file>

<file path=ppt/slides/_rels/slide143.xml.rels><?xml version="1.0" encoding="UTF-8" standalone="yes"?>
<Relationships xmlns="http://schemas.openxmlformats.org/package/2006/relationships"><Relationship Id="rId3" Type="http://schemas.openxmlformats.org/officeDocument/2006/relationships/image" Target="../media/image286.svg"/><Relationship Id="rId2" Type="http://schemas.openxmlformats.org/officeDocument/2006/relationships/image" Target="../media/image285.png"/><Relationship Id="rId1" Type="http://schemas.openxmlformats.org/officeDocument/2006/relationships/slideLayout" Target="../slideLayouts/slideLayout14.xml"/><Relationship Id="rId5" Type="http://schemas.openxmlformats.org/officeDocument/2006/relationships/image" Target="../media/image288.svg"/><Relationship Id="rId4" Type="http://schemas.openxmlformats.org/officeDocument/2006/relationships/image" Target="../media/image287.png"/></Relationships>
</file>

<file path=ppt/slides/_rels/slide144.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300.svg"/><Relationship Id="rId3" Type="http://schemas.openxmlformats.org/officeDocument/2006/relationships/image" Target="../media/image290.svg"/><Relationship Id="rId7" Type="http://schemas.openxmlformats.org/officeDocument/2006/relationships/image" Target="../media/image294.svg"/><Relationship Id="rId12" Type="http://schemas.openxmlformats.org/officeDocument/2006/relationships/image" Target="../media/image299.png"/><Relationship Id="rId2" Type="http://schemas.openxmlformats.org/officeDocument/2006/relationships/image" Target="../media/image289.png"/><Relationship Id="rId1" Type="http://schemas.openxmlformats.org/officeDocument/2006/relationships/slideLayout" Target="../slideLayouts/slideLayout15.xml"/><Relationship Id="rId6" Type="http://schemas.openxmlformats.org/officeDocument/2006/relationships/image" Target="../media/image293.png"/><Relationship Id="rId11" Type="http://schemas.openxmlformats.org/officeDocument/2006/relationships/image" Target="../media/image298.svg"/><Relationship Id="rId5" Type="http://schemas.openxmlformats.org/officeDocument/2006/relationships/image" Target="../media/image292.svg"/><Relationship Id="rId10" Type="http://schemas.openxmlformats.org/officeDocument/2006/relationships/image" Target="../media/image297.png"/><Relationship Id="rId4" Type="http://schemas.openxmlformats.org/officeDocument/2006/relationships/image" Target="../media/image291.png"/><Relationship Id="rId9" Type="http://schemas.openxmlformats.org/officeDocument/2006/relationships/image" Target="../media/image296.svg"/></Relationships>
</file>

<file path=ppt/slides/_rels/slide145.xml.rels><?xml version="1.0" encoding="UTF-8" standalone="yes"?>
<Relationships xmlns="http://schemas.openxmlformats.org/package/2006/relationships"><Relationship Id="rId3" Type="http://schemas.openxmlformats.org/officeDocument/2006/relationships/image" Target="../media/image302.svg"/><Relationship Id="rId2" Type="http://schemas.openxmlformats.org/officeDocument/2006/relationships/image" Target="../media/image301.png"/><Relationship Id="rId1" Type="http://schemas.openxmlformats.org/officeDocument/2006/relationships/slideLayout" Target="../slideLayouts/slideLayout11.xml"/><Relationship Id="rId5" Type="http://schemas.openxmlformats.org/officeDocument/2006/relationships/image" Target="../media/image304.svg"/><Relationship Id="rId4" Type="http://schemas.openxmlformats.org/officeDocument/2006/relationships/image" Target="../media/image303.png"/></Relationships>
</file>

<file path=ppt/slides/_rels/slide146.xml.rels><?xml version="1.0" encoding="UTF-8" standalone="yes"?>
<Relationships xmlns="http://schemas.openxmlformats.org/package/2006/relationships"><Relationship Id="rId26" Type="http://schemas.openxmlformats.org/officeDocument/2006/relationships/image" Target="../media/image326.svg"/><Relationship Id="rId21" Type="http://schemas.openxmlformats.org/officeDocument/2006/relationships/image" Target="../media/image321.png"/><Relationship Id="rId42" Type="http://schemas.openxmlformats.org/officeDocument/2006/relationships/image" Target="../media/image340.svg"/><Relationship Id="rId47" Type="http://schemas.openxmlformats.org/officeDocument/2006/relationships/image" Target="../media/image345.png"/><Relationship Id="rId63" Type="http://schemas.openxmlformats.org/officeDocument/2006/relationships/image" Target="../media/image359.png"/><Relationship Id="rId68" Type="http://schemas.openxmlformats.org/officeDocument/2006/relationships/image" Target="../media/image364.svg"/><Relationship Id="rId7" Type="http://schemas.openxmlformats.org/officeDocument/2006/relationships/image" Target="../media/image307.png"/><Relationship Id="rId2" Type="http://schemas.openxmlformats.org/officeDocument/2006/relationships/notesSlide" Target="../notesSlides/notesSlide3.xml"/><Relationship Id="rId16" Type="http://schemas.openxmlformats.org/officeDocument/2006/relationships/image" Target="../media/image316.svg"/><Relationship Id="rId29" Type="http://schemas.openxmlformats.org/officeDocument/2006/relationships/image" Target="../media/image329.png"/><Relationship Id="rId11" Type="http://schemas.openxmlformats.org/officeDocument/2006/relationships/image" Target="../media/image311.png"/><Relationship Id="rId24" Type="http://schemas.openxmlformats.org/officeDocument/2006/relationships/image" Target="../media/image324.svg"/><Relationship Id="rId32" Type="http://schemas.openxmlformats.org/officeDocument/2006/relationships/image" Target="../media/image332.svg"/><Relationship Id="rId37" Type="http://schemas.openxmlformats.org/officeDocument/2006/relationships/image" Target="../media/image335.png"/><Relationship Id="rId40" Type="http://schemas.openxmlformats.org/officeDocument/2006/relationships/image" Target="../media/image338.svg"/><Relationship Id="rId45" Type="http://schemas.openxmlformats.org/officeDocument/2006/relationships/image" Target="../media/image343.png"/><Relationship Id="rId53" Type="http://schemas.openxmlformats.org/officeDocument/2006/relationships/image" Target="../media/image351.png"/><Relationship Id="rId58" Type="http://schemas.openxmlformats.org/officeDocument/2006/relationships/image" Target="../media/image356.svg"/><Relationship Id="rId66" Type="http://schemas.openxmlformats.org/officeDocument/2006/relationships/image" Target="../media/image362.svg"/><Relationship Id="rId5" Type="http://schemas.openxmlformats.org/officeDocument/2006/relationships/image" Target="../media/image54.png"/><Relationship Id="rId61" Type="http://schemas.openxmlformats.org/officeDocument/2006/relationships/image" Target="../media/image56.png"/><Relationship Id="rId19" Type="http://schemas.openxmlformats.org/officeDocument/2006/relationships/image" Target="../media/image319.png"/><Relationship Id="rId14" Type="http://schemas.openxmlformats.org/officeDocument/2006/relationships/image" Target="../media/image314.svg"/><Relationship Id="rId22" Type="http://schemas.openxmlformats.org/officeDocument/2006/relationships/image" Target="../media/image322.svg"/><Relationship Id="rId27" Type="http://schemas.openxmlformats.org/officeDocument/2006/relationships/image" Target="../media/image327.png"/><Relationship Id="rId30" Type="http://schemas.openxmlformats.org/officeDocument/2006/relationships/image" Target="../media/image330.svg"/><Relationship Id="rId35" Type="http://schemas.openxmlformats.org/officeDocument/2006/relationships/image" Target="../media/image50.png"/><Relationship Id="rId43" Type="http://schemas.openxmlformats.org/officeDocument/2006/relationships/image" Target="../media/image341.png"/><Relationship Id="rId48" Type="http://schemas.openxmlformats.org/officeDocument/2006/relationships/image" Target="../media/image346.svg"/><Relationship Id="rId56" Type="http://schemas.openxmlformats.org/officeDocument/2006/relationships/image" Target="../media/image354.svg"/><Relationship Id="rId64" Type="http://schemas.openxmlformats.org/officeDocument/2006/relationships/image" Target="../media/image360.svg"/><Relationship Id="rId69" Type="http://schemas.openxmlformats.org/officeDocument/2006/relationships/image" Target="../media/image365.png"/><Relationship Id="rId8" Type="http://schemas.openxmlformats.org/officeDocument/2006/relationships/image" Target="../media/image308.svg"/><Relationship Id="rId51" Type="http://schemas.openxmlformats.org/officeDocument/2006/relationships/image" Target="../media/image349.png"/><Relationship Id="rId3" Type="http://schemas.openxmlformats.org/officeDocument/2006/relationships/image" Target="../media/image305.png"/><Relationship Id="rId12" Type="http://schemas.openxmlformats.org/officeDocument/2006/relationships/image" Target="../media/image312.svg"/><Relationship Id="rId17" Type="http://schemas.openxmlformats.org/officeDocument/2006/relationships/image" Target="../media/image317.png"/><Relationship Id="rId25" Type="http://schemas.openxmlformats.org/officeDocument/2006/relationships/image" Target="../media/image325.png"/><Relationship Id="rId33" Type="http://schemas.openxmlformats.org/officeDocument/2006/relationships/image" Target="../media/image333.png"/><Relationship Id="rId38" Type="http://schemas.openxmlformats.org/officeDocument/2006/relationships/image" Target="../media/image336.svg"/><Relationship Id="rId46" Type="http://schemas.openxmlformats.org/officeDocument/2006/relationships/image" Target="../media/image344.svg"/><Relationship Id="rId59" Type="http://schemas.openxmlformats.org/officeDocument/2006/relationships/image" Target="../media/image357.png"/><Relationship Id="rId67" Type="http://schemas.openxmlformats.org/officeDocument/2006/relationships/image" Target="../media/image363.png"/><Relationship Id="rId20" Type="http://schemas.openxmlformats.org/officeDocument/2006/relationships/image" Target="../media/image320.svg"/><Relationship Id="rId41" Type="http://schemas.openxmlformats.org/officeDocument/2006/relationships/image" Target="../media/image339.png"/><Relationship Id="rId54" Type="http://schemas.openxmlformats.org/officeDocument/2006/relationships/image" Target="../media/image352.svg"/><Relationship Id="rId62" Type="http://schemas.openxmlformats.org/officeDocument/2006/relationships/image" Target="../media/image57.svg"/><Relationship Id="rId70" Type="http://schemas.openxmlformats.org/officeDocument/2006/relationships/image" Target="../media/image366.svg"/><Relationship Id="rId1" Type="http://schemas.openxmlformats.org/officeDocument/2006/relationships/slideLayout" Target="../slideLayouts/slideLayout13.xml"/><Relationship Id="rId6" Type="http://schemas.openxmlformats.org/officeDocument/2006/relationships/image" Target="../media/image55.svg"/><Relationship Id="rId15" Type="http://schemas.openxmlformats.org/officeDocument/2006/relationships/image" Target="../media/image315.png"/><Relationship Id="rId23" Type="http://schemas.openxmlformats.org/officeDocument/2006/relationships/image" Target="../media/image323.png"/><Relationship Id="rId28" Type="http://schemas.openxmlformats.org/officeDocument/2006/relationships/image" Target="../media/image328.svg"/><Relationship Id="rId36" Type="http://schemas.openxmlformats.org/officeDocument/2006/relationships/image" Target="../media/image51.svg"/><Relationship Id="rId49" Type="http://schemas.openxmlformats.org/officeDocument/2006/relationships/image" Target="../media/image347.png"/><Relationship Id="rId57" Type="http://schemas.openxmlformats.org/officeDocument/2006/relationships/image" Target="../media/image355.png"/><Relationship Id="rId10" Type="http://schemas.openxmlformats.org/officeDocument/2006/relationships/image" Target="../media/image310.svg"/><Relationship Id="rId31" Type="http://schemas.openxmlformats.org/officeDocument/2006/relationships/image" Target="../media/image331.png"/><Relationship Id="rId44" Type="http://schemas.openxmlformats.org/officeDocument/2006/relationships/image" Target="../media/image342.svg"/><Relationship Id="rId52" Type="http://schemas.openxmlformats.org/officeDocument/2006/relationships/image" Target="../media/image350.svg"/><Relationship Id="rId60" Type="http://schemas.openxmlformats.org/officeDocument/2006/relationships/image" Target="../media/image358.svg"/><Relationship Id="rId65" Type="http://schemas.openxmlformats.org/officeDocument/2006/relationships/image" Target="../media/image361.png"/><Relationship Id="rId4" Type="http://schemas.openxmlformats.org/officeDocument/2006/relationships/image" Target="../media/image306.svg"/><Relationship Id="rId9" Type="http://schemas.openxmlformats.org/officeDocument/2006/relationships/image" Target="../media/image309.png"/><Relationship Id="rId13" Type="http://schemas.openxmlformats.org/officeDocument/2006/relationships/image" Target="../media/image313.png"/><Relationship Id="rId18" Type="http://schemas.openxmlformats.org/officeDocument/2006/relationships/image" Target="../media/image318.svg"/><Relationship Id="rId39" Type="http://schemas.openxmlformats.org/officeDocument/2006/relationships/image" Target="../media/image337.png"/><Relationship Id="rId34" Type="http://schemas.openxmlformats.org/officeDocument/2006/relationships/image" Target="../media/image334.svg"/><Relationship Id="rId50" Type="http://schemas.openxmlformats.org/officeDocument/2006/relationships/image" Target="../media/image348.svg"/><Relationship Id="rId55" Type="http://schemas.openxmlformats.org/officeDocument/2006/relationships/image" Target="../media/image353.png"/></Relationships>
</file>

<file path=ppt/slides/_rels/slide147.xml.rels><?xml version="1.0" encoding="UTF-8" standalone="yes"?>
<Relationships xmlns="http://schemas.openxmlformats.org/package/2006/relationships"><Relationship Id="rId8" Type="http://schemas.openxmlformats.org/officeDocument/2006/relationships/image" Target="../media/image373.png"/><Relationship Id="rId13" Type="http://schemas.openxmlformats.org/officeDocument/2006/relationships/image" Target="../media/image378.svg"/><Relationship Id="rId18" Type="http://schemas.openxmlformats.org/officeDocument/2006/relationships/image" Target="../media/image383.png"/><Relationship Id="rId26" Type="http://schemas.openxmlformats.org/officeDocument/2006/relationships/image" Target="../media/image52.png"/><Relationship Id="rId3" Type="http://schemas.openxmlformats.org/officeDocument/2006/relationships/image" Target="../media/image368.svg"/><Relationship Id="rId21" Type="http://schemas.openxmlformats.org/officeDocument/2006/relationships/image" Target="../media/image386.svg"/><Relationship Id="rId7" Type="http://schemas.openxmlformats.org/officeDocument/2006/relationships/image" Target="../media/image372.svg"/><Relationship Id="rId12" Type="http://schemas.openxmlformats.org/officeDocument/2006/relationships/image" Target="../media/image377.png"/><Relationship Id="rId17" Type="http://schemas.openxmlformats.org/officeDocument/2006/relationships/image" Target="../media/image382.svg"/><Relationship Id="rId25" Type="http://schemas.openxmlformats.org/officeDocument/2006/relationships/image" Target="../media/image390.svg"/><Relationship Id="rId2" Type="http://schemas.openxmlformats.org/officeDocument/2006/relationships/image" Target="../media/image367.png"/><Relationship Id="rId16" Type="http://schemas.openxmlformats.org/officeDocument/2006/relationships/image" Target="../media/image381.png"/><Relationship Id="rId20" Type="http://schemas.openxmlformats.org/officeDocument/2006/relationships/image" Target="../media/image385.png"/><Relationship Id="rId1" Type="http://schemas.openxmlformats.org/officeDocument/2006/relationships/slideLayout" Target="../slideLayouts/slideLayout12.xml"/><Relationship Id="rId6" Type="http://schemas.openxmlformats.org/officeDocument/2006/relationships/image" Target="../media/image371.png"/><Relationship Id="rId11" Type="http://schemas.openxmlformats.org/officeDocument/2006/relationships/image" Target="../media/image376.svg"/><Relationship Id="rId24" Type="http://schemas.openxmlformats.org/officeDocument/2006/relationships/image" Target="../media/image389.png"/><Relationship Id="rId5" Type="http://schemas.openxmlformats.org/officeDocument/2006/relationships/image" Target="../media/image370.svg"/><Relationship Id="rId15" Type="http://schemas.openxmlformats.org/officeDocument/2006/relationships/image" Target="../media/image380.svg"/><Relationship Id="rId23" Type="http://schemas.openxmlformats.org/officeDocument/2006/relationships/image" Target="../media/image388.svg"/><Relationship Id="rId10" Type="http://schemas.openxmlformats.org/officeDocument/2006/relationships/image" Target="../media/image375.png"/><Relationship Id="rId19" Type="http://schemas.openxmlformats.org/officeDocument/2006/relationships/image" Target="../media/image384.svg"/><Relationship Id="rId4" Type="http://schemas.openxmlformats.org/officeDocument/2006/relationships/image" Target="../media/image369.png"/><Relationship Id="rId9" Type="http://schemas.openxmlformats.org/officeDocument/2006/relationships/image" Target="../media/image374.svg"/><Relationship Id="rId14" Type="http://schemas.openxmlformats.org/officeDocument/2006/relationships/image" Target="../media/image379.png"/><Relationship Id="rId22" Type="http://schemas.openxmlformats.org/officeDocument/2006/relationships/image" Target="../media/image387.png"/><Relationship Id="rId27" Type="http://schemas.openxmlformats.org/officeDocument/2006/relationships/image" Target="../media/image53.svg"/></Relationships>
</file>

<file path=ppt/slides/_rels/slide148.xml.rels><?xml version="1.0" encoding="UTF-8" standalone="yes"?>
<Relationships xmlns="http://schemas.openxmlformats.org/package/2006/relationships"><Relationship Id="rId8" Type="http://schemas.openxmlformats.org/officeDocument/2006/relationships/image" Target="../media/image397.png"/><Relationship Id="rId13" Type="http://schemas.openxmlformats.org/officeDocument/2006/relationships/image" Target="../media/image402.svg"/><Relationship Id="rId18" Type="http://schemas.openxmlformats.org/officeDocument/2006/relationships/image" Target="../media/image405.png"/><Relationship Id="rId3" Type="http://schemas.openxmlformats.org/officeDocument/2006/relationships/image" Target="../media/image392.svg"/><Relationship Id="rId21" Type="http://schemas.openxmlformats.org/officeDocument/2006/relationships/image" Target="../media/image408.svg"/><Relationship Id="rId7" Type="http://schemas.openxmlformats.org/officeDocument/2006/relationships/image" Target="../media/image396.svg"/><Relationship Id="rId12" Type="http://schemas.openxmlformats.org/officeDocument/2006/relationships/image" Target="../media/image401.png"/><Relationship Id="rId17" Type="http://schemas.openxmlformats.org/officeDocument/2006/relationships/image" Target="../media/image404.svg"/><Relationship Id="rId2" Type="http://schemas.openxmlformats.org/officeDocument/2006/relationships/image" Target="../media/image391.png"/><Relationship Id="rId16" Type="http://schemas.openxmlformats.org/officeDocument/2006/relationships/image" Target="../media/image403.png"/><Relationship Id="rId20" Type="http://schemas.openxmlformats.org/officeDocument/2006/relationships/image" Target="../media/image407.png"/><Relationship Id="rId1" Type="http://schemas.openxmlformats.org/officeDocument/2006/relationships/slideLayout" Target="../slideLayouts/slideLayout1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5" Type="http://schemas.openxmlformats.org/officeDocument/2006/relationships/image" Target="../media/image24.svg"/><Relationship Id="rId23" Type="http://schemas.openxmlformats.org/officeDocument/2006/relationships/image" Target="../media/image410.svg"/><Relationship Id="rId10" Type="http://schemas.openxmlformats.org/officeDocument/2006/relationships/image" Target="../media/image399.png"/><Relationship Id="rId19" Type="http://schemas.openxmlformats.org/officeDocument/2006/relationships/image" Target="../media/image406.svg"/><Relationship Id="rId4" Type="http://schemas.openxmlformats.org/officeDocument/2006/relationships/image" Target="../media/image393.png"/><Relationship Id="rId9" Type="http://schemas.openxmlformats.org/officeDocument/2006/relationships/image" Target="../media/image398.svg"/><Relationship Id="rId14" Type="http://schemas.openxmlformats.org/officeDocument/2006/relationships/image" Target="../media/image13.png"/><Relationship Id="rId22" Type="http://schemas.openxmlformats.org/officeDocument/2006/relationships/image" Target="../media/image409.png"/></Relationships>
</file>

<file path=ppt/slides/_rels/slide149.xml.rels><?xml version="1.0" encoding="UTF-8" standalone="yes"?>
<Relationships xmlns="http://schemas.openxmlformats.org/package/2006/relationships"><Relationship Id="rId8" Type="http://schemas.openxmlformats.org/officeDocument/2006/relationships/image" Target="../media/image417.png"/><Relationship Id="rId13" Type="http://schemas.openxmlformats.org/officeDocument/2006/relationships/image" Target="../media/image422.svg"/><Relationship Id="rId3" Type="http://schemas.openxmlformats.org/officeDocument/2006/relationships/image" Target="../media/image412.svg"/><Relationship Id="rId7" Type="http://schemas.openxmlformats.org/officeDocument/2006/relationships/image" Target="../media/image416.svg"/><Relationship Id="rId12" Type="http://schemas.openxmlformats.org/officeDocument/2006/relationships/image" Target="../media/image421.png"/><Relationship Id="rId17" Type="http://schemas.openxmlformats.org/officeDocument/2006/relationships/image" Target="../media/image426.svg"/><Relationship Id="rId2" Type="http://schemas.openxmlformats.org/officeDocument/2006/relationships/image" Target="../media/image411.png"/><Relationship Id="rId16" Type="http://schemas.openxmlformats.org/officeDocument/2006/relationships/image" Target="../media/image425.png"/><Relationship Id="rId1" Type="http://schemas.openxmlformats.org/officeDocument/2006/relationships/slideLayout" Target="../slideLayouts/slideLayout12.xml"/><Relationship Id="rId6" Type="http://schemas.openxmlformats.org/officeDocument/2006/relationships/image" Target="../media/image415.png"/><Relationship Id="rId11" Type="http://schemas.openxmlformats.org/officeDocument/2006/relationships/image" Target="../media/image420.svg"/><Relationship Id="rId5" Type="http://schemas.openxmlformats.org/officeDocument/2006/relationships/image" Target="../media/image414.svg"/><Relationship Id="rId15" Type="http://schemas.openxmlformats.org/officeDocument/2006/relationships/image" Target="../media/image424.svg"/><Relationship Id="rId10" Type="http://schemas.openxmlformats.org/officeDocument/2006/relationships/image" Target="../media/image419.png"/><Relationship Id="rId4" Type="http://schemas.openxmlformats.org/officeDocument/2006/relationships/image" Target="../media/image413.png"/><Relationship Id="rId9" Type="http://schemas.openxmlformats.org/officeDocument/2006/relationships/image" Target="../media/image418.svg"/><Relationship Id="rId14" Type="http://schemas.openxmlformats.org/officeDocument/2006/relationships/image" Target="../media/image42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28.svg"/><Relationship Id="rId2" Type="http://schemas.openxmlformats.org/officeDocument/2006/relationships/image" Target="../media/image427.png"/><Relationship Id="rId1" Type="http://schemas.openxmlformats.org/officeDocument/2006/relationships/slideLayout" Target="../slideLayouts/slideLayout12.xml"/><Relationship Id="rId5" Type="http://schemas.openxmlformats.org/officeDocument/2006/relationships/image" Target="../media/image430.svg"/><Relationship Id="rId4" Type="http://schemas.openxmlformats.org/officeDocument/2006/relationships/image" Target="../media/image429.png"/></Relationships>
</file>

<file path=ppt/slides/_rels/slide151.xml.rels><?xml version="1.0" encoding="UTF-8" standalone="yes"?>
<Relationships xmlns="http://schemas.openxmlformats.org/package/2006/relationships"><Relationship Id="rId3" Type="http://schemas.openxmlformats.org/officeDocument/2006/relationships/image" Target="../media/image432.svg"/><Relationship Id="rId2" Type="http://schemas.openxmlformats.org/officeDocument/2006/relationships/image" Target="../media/image431.png"/><Relationship Id="rId1" Type="http://schemas.openxmlformats.org/officeDocument/2006/relationships/slideLayout" Target="../slideLayouts/slideLayout20.xml"/><Relationship Id="rId5" Type="http://schemas.openxmlformats.org/officeDocument/2006/relationships/image" Target="../media/image434.svg"/><Relationship Id="rId4" Type="http://schemas.openxmlformats.org/officeDocument/2006/relationships/image" Target="../media/image433.png"/></Relationships>
</file>

<file path=ppt/slides/_rels/slide152.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446.svg"/><Relationship Id="rId3" Type="http://schemas.openxmlformats.org/officeDocument/2006/relationships/image" Target="../media/image436.svg"/><Relationship Id="rId7" Type="http://schemas.openxmlformats.org/officeDocument/2006/relationships/image" Target="../media/image440.svg"/><Relationship Id="rId12" Type="http://schemas.openxmlformats.org/officeDocument/2006/relationships/image" Target="../media/image445.png"/><Relationship Id="rId2" Type="http://schemas.openxmlformats.org/officeDocument/2006/relationships/image" Target="../media/image435.png"/><Relationship Id="rId1" Type="http://schemas.openxmlformats.org/officeDocument/2006/relationships/slideLayout" Target="../slideLayouts/slideLayout21.xml"/><Relationship Id="rId6" Type="http://schemas.openxmlformats.org/officeDocument/2006/relationships/image" Target="../media/image439.png"/><Relationship Id="rId11" Type="http://schemas.openxmlformats.org/officeDocument/2006/relationships/image" Target="../media/image444.svg"/><Relationship Id="rId5" Type="http://schemas.openxmlformats.org/officeDocument/2006/relationships/image" Target="../media/image438.svg"/><Relationship Id="rId15" Type="http://schemas.openxmlformats.org/officeDocument/2006/relationships/image" Target="../media/image448.svg"/><Relationship Id="rId10" Type="http://schemas.openxmlformats.org/officeDocument/2006/relationships/image" Target="../media/image443.png"/><Relationship Id="rId4" Type="http://schemas.openxmlformats.org/officeDocument/2006/relationships/image" Target="../media/image437.png"/><Relationship Id="rId9" Type="http://schemas.openxmlformats.org/officeDocument/2006/relationships/image" Target="../media/image442.svg"/><Relationship Id="rId14" Type="http://schemas.openxmlformats.org/officeDocument/2006/relationships/image" Target="../media/image447.png"/></Relationships>
</file>

<file path=ppt/slides/_rels/slide153.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449.png"/><Relationship Id="rId1" Type="http://schemas.openxmlformats.org/officeDocument/2006/relationships/slideLayout" Target="../slideLayouts/slideLayout20.xml"/><Relationship Id="rId5" Type="http://schemas.openxmlformats.org/officeDocument/2006/relationships/image" Target="../media/image452.svg"/><Relationship Id="rId4" Type="http://schemas.openxmlformats.org/officeDocument/2006/relationships/image" Target="../media/image451.png"/></Relationships>
</file>

<file path=ppt/slides/_rels/slide154.xml.rels><?xml version="1.0" encoding="UTF-8" standalone="yes"?>
<Relationships xmlns="http://schemas.openxmlformats.org/package/2006/relationships"><Relationship Id="rId13" Type="http://schemas.openxmlformats.org/officeDocument/2006/relationships/image" Target="../media/image464.svg"/><Relationship Id="rId18" Type="http://schemas.openxmlformats.org/officeDocument/2006/relationships/image" Target="../media/image469.png"/><Relationship Id="rId26" Type="http://schemas.openxmlformats.org/officeDocument/2006/relationships/image" Target="../media/image475.png"/><Relationship Id="rId3" Type="http://schemas.openxmlformats.org/officeDocument/2006/relationships/image" Target="../media/image454.svg"/><Relationship Id="rId21" Type="http://schemas.openxmlformats.org/officeDocument/2006/relationships/image" Target="../media/image472.svg"/><Relationship Id="rId34" Type="http://schemas.openxmlformats.org/officeDocument/2006/relationships/image" Target="../media/image483.png"/><Relationship Id="rId7" Type="http://schemas.openxmlformats.org/officeDocument/2006/relationships/image" Target="../media/image458.svg"/><Relationship Id="rId12" Type="http://schemas.openxmlformats.org/officeDocument/2006/relationships/image" Target="../media/image463.png"/><Relationship Id="rId17" Type="http://schemas.openxmlformats.org/officeDocument/2006/relationships/image" Target="../media/image468.svg"/><Relationship Id="rId25" Type="http://schemas.openxmlformats.org/officeDocument/2006/relationships/image" Target="../media/image21.svg"/><Relationship Id="rId33" Type="http://schemas.openxmlformats.org/officeDocument/2006/relationships/image" Target="../media/image482.svg"/><Relationship Id="rId2" Type="http://schemas.openxmlformats.org/officeDocument/2006/relationships/image" Target="../media/image453.png"/><Relationship Id="rId16" Type="http://schemas.openxmlformats.org/officeDocument/2006/relationships/image" Target="../media/image467.png"/><Relationship Id="rId20" Type="http://schemas.openxmlformats.org/officeDocument/2006/relationships/image" Target="../media/image471.png"/><Relationship Id="rId29" Type="http://schemas.openxmlformats.org/officeDocument/2006/relationships/image" Target="../media/image478.svg"/><Relationship Id="rId1" Type="http://schemas.openxmlformats.org/officeDocument/2006/relationships/slideLayout" Target="../slideLayouts/slideLayout21.xml"/><Relationship Id="rId6" Type="http://schemas.openxmlformats.org/officeDocument/2006/relationships/image" Target="../media/image457.png"/><Relationship Id="rId11" Type="http://schemas.openxmlformats.org/officeDocument/2006/relationships/image" Target="../media/image462.svg"/><Relationship Id="rId24" Type="http://schemas.openxmlformats.org/officeDocument/2006/relationships/image" Target="../media/image20.png"/><Relationship Id="rId32" Type="http://schemas.openxmlformats.org/officeDocument/2006/relationships/image" Target="../media/image481.png"/><Relationship Id="rId5" Type="http://schemas.openxmlformats.org/officeDocument/2006/relationships/image" Target="../media/image456.svg"/><Relationship Id="rId15" Type="http://schemas.openxmlformats.org/officeDocument/2006/relationships/image" Target="../media/image466.svg"/><Relationship Id="rId23" Type="http://schemas.openxmlformats.org/officeDocument/2006/relationships/image" Target="../media/image474.svg"/><Relationship Id="rId28" Type="http://schemas.openxmlformats.org/officeDocument/2006/relationships/image" Target="../media/image477.png"/><Relationship Id="rId10" Type="http://schemas.openxmlformats.org/officeDocument/2006/relationships/image" Target="../media/image461.png"/><Relationship Id="rId19" Type="http://schemas.openxmlformats.org/officeDocument/2006/relationships/image" Target="../media/image470.svg"/><Relationship Id="rId31" Type="http://schemas.openxmlformats.org/officeDocument/2006/relationships/image" Target="../media/image480.svg"/><Relationship Id="rId4" Type="http://schemas.openxmlformats.org/officeDocument/2006/relationships/image" Target="../media/image455.png"/><Relationship Id="rId9" Type="http://schemas.openxmlformats.org/officeDocument/2006/relationships/image" Target="../media/image460.svg"/><Relationship Id="rId14" Type="http://schemas.openxmlformats.org/officeDocument/2006/relationships/image" Target="../media/image465.png"/><Relationship Id="rId22" Type="http://schemas.openxmlformats.org/officeDocument/2006/relationships/image" Target="../media/image473.png"/><Relationship Id="rId27" Type="http://schemas.openxmlformats.org/officeDocument/2006/relationships/image" Target="../media/image476.svg"/><Relationship Id="rId30" Type="http://schemas.openxmlformats.org/officeDocument/2006/relationships/image" Target="../media/image479.png"/><Relationship Id="rId35" Type="http://schemas.openxmlformats.org/officeDocument/2006/relationships/image" Target="../media/image484.svg"/><Relationship Id="rId8" Type="http://schemas.openxmlformats.org/officeDocument/2006/relationships/image" Target="../media/image459.png"/></Relationships>
</file>

<file path=ppt/slides/_rels/slide155.xml.rels><?xml version="1.0" encoding="UTF-8" standalone="yes"?>
<Relationships xmlns="http://schemas.openxmlformats.org/package/2006/relationships"><Relationship Id="rId8" Type="http://schemas.openxmlformats.org/officeDocument/2006/relationships/image" Target="../media/image491.png"/><Relationship Id="rId13" Type="http://schemas.openxmlformats.org/officeDocument/2006/relationships/image" Target="../media/image496.svg"/><Relationship Id="rId18" Type="http://schemas.openxmlformats.org/officeDocument/2006/relationships/image" Target="../media/image501.png"/><Relationship Id="rId3" Type="http://schemas.openxmlformats.org/officeDocument/2006/relationships/image" Target="../media/image486.svg"/><Relationship Id="rId21" Type="http://schemas.openxmlformats.org/officeDocument/2006/relationships/image" Target="../media/image504.svg"/><Relationship Id="rId7" Type="http://schemas.openxmlformats.org/officeDocument/2006/relationships/image" Target="../media/image490.svg"/><Relationship Id="rId12" Type="http://schemas.openxmlformats.org/officeDocument/2006/relationships/image" Target="../media/image495.png"/><Relationship Id="rId17" Type="http://schemas.openxmlformats.org/officeDocument/2006/relationships/image" Target="../media/image500.svg"/><Relationship Id="rId2" Type="http://schemas.openxmlformats.org/officeDocument/2006/relationships/image" Target="../media/image485.png"/><Relationship Id="rId16" Type="http://schemas.openxmlformats.org/officeDocument/2006/relationships/image" Target="../media/image499.png"/><Relationship Id="rId20" Type="http://schemas.openxmlformats.org/officeDocument/2006/relationships/image" Target="../media/image503.png"/><Relationship Id="rId1" Type="http://schemas.openxmlformats.org/officeDocument/2006/relationships/slideLayout" Target="../slideLayouts/slideLayout21.xml"/><Relationship Id="rId6" Type="http://schemas.openxmlformats.org/officeDocument/2006/relationships/image" Target="../media/image489.png"/><Relationship Id="rId11" Type="http://schemas.openxmlformats.org/officeDocument/2006/relationships/image" Target="../media/image494.svg"/><Relationship Id="rId5" Type="http://schemas.openxmlformats.org/officeDocument/2006/relationships/image" Target="../media/image488.svg"/><Relationship Id="rId15" Type="http://schemas.openxmlformats.org/officeDocument/2006/relationships/image" Target="../media/image498.svg"/><Relationship Id="rId23" Type="http://schemas.openxmlformats.org/officeDocument/2006/relationships/image" Target="../media/image506.svg"/><Relationship Id="rId10" Type="http://schemas.openxmlformats.org/officeDocument/2006/relationships/image" Target="../media/image493.png"/><Relationship Id="rId19" Type="http://schemas.openxmlformats.org/officeDocument/2006/relationships/image" Target="../media/image502.svg"/><Relationship Id="rId4" Type="http://schemas.openxmlformats.org/officeDocument/2006/relationships/image" Target="../media/image487.png"/><Relationship Id="rId9" Type="http://schemas.openxmlformats.org/officeDocument/2006/relationships/image" Target="../media/image492.svg"/><Relationship Id="rId14" Type="http://schemas.openxmlformats.org/officeDocument/2006/relationships/image" Target="../media/image497.png"/><Relationship Id="rId22" Type="http://schemas.openxmlformats.org/officeDocument/2006/relationships/image" Target="../media/image505.png"/></Relationships>
</file>

<file path=ppt/slides/_rels/slide156.xml.rels><?xml version="1.0" encoding="UTF-8" standalone="yes"?>
<Relationships xmlns="http://schemas.openxmlformats.org/package/2006/relationships"><Relationship Id="rId8" Type="http://schemas.openxmlformats.org/officeDocument/2006/relationships/image" Target="../media/image513.png"/><Relationship Id="rId13" Type="http://schemas.openxmlformats.org/officeDocument/2006/relationships/image" Target="../media/image518.svg"/><Relationship Id="rId3" Type="http://schemas.openxmlformats.org/officeDocument/2006/relationships/image" Target="../media/image508.svg"/><Relationship Id="rId7" Type="http://schemas.openxmlformats.org/officeDocument/2006/relationships/image" Target="../media/image512.svg"/><Relationship Id="rId12" Type="http://schemas.openxmlformats.org/officeDocument/2006/relationships/image" Target="../media/image517.png"/><Relationship Id="rId2" Type="http://schemas.openxmlformats.org/officeDocument/2006/relationships/image" Target="../media/image507.png"/><Relationship Id="rId1" Type="http://schemas.openxmlformats.org/officeDocument/2006/relationships/slideLayout" Target="../slideLayouts/slideLayout21.xml"/><Relationship Id="rId6" Type="http://schemas.openxmlformats.org/officeDocument/2006/relationships/image" Target="../media/image511.png"/><Relationship Id="rId11" Type="http://schemas.openxmlformats.org/officeDocument/2006/relationships/image" Target="../media/image516.svg"/><Relationship Id="rId5" Type="http://schemas.openxmlformats.org/officeDocument/2006/relationships/image" Target="../media/image510.svg"/><Relationship Id="rId10" Type="http://schemas.openxmlformats.org/officeDocument/2006/relationships/image" Target="../media/image515.png"/><Relationship Id="rId4" Type="http://schemas.openxmlformats.org/officeDocument/2006/relationships/image" Target="../media/image509.png"/><Relationship Id="rId9" Type="http://schemas.openxmlformats.org/officeDocument/2006/relationships/image" Target="../media/image514.svg"/></Relationships>
</file>

<file path=ppt/slides/_rels/slide157.xml.rels><?xml version="1.0" encoding="UTF-8" standalone="yes"?>
<Relationships xmlns="http://schemas.openxmlformats.org/package/2006/relationships"><Relationship Id="rId3" Type="http://schemas.openxmlformats.org/officeDocument/2006/relationships/image" Target="../media/image520.svg"/><Relationship Id="rId2" Type="http://schemas.openxmlformats.org/officeDocument/2006/relationships/image" Target="../media/image519.png"/><Relationship Id="rId1" Type="http://schemas.openxmlformats.org/officeDocument/2006/relationships/slideLayout" Target="../slideLayouts/slideLayout20.xml"/><Relationship Id="rId5" Type="http://schemas.openxmlformats.org/officeDocument/2006/relationships/image" Target="../media/image522.svg"/><Relationship Id="rId4" Type="http://schemas.openxmlformats.org/officeDocument/2006/relationships/image" Target="../media/image521.png"/></Relationships>
</file>

<file path=ppt/slides/_rels/slide158.xml.rels><?xml version="1.0" encoding="UTF-8" standalone="yes"?>
<Relationships xmlns="http://schemas.openxmlformats.org/package/2006/relationships"><Relationship Id="rId8" Type="http://schemas.openxmlformats.org/officeDocument/2006/relationships/image" Target="../media/image529.png"/><Relationship Id="rId13" Type="http://schemas.openxmlformats.org/officeDocument/2006/relationships/image" Target="../media/image534.svg"/><Relationship Id="rId3" Type="http://schemas.openxmlformats.org/officeDocument/2006/relationships/image" Target="../media/image524.svg"/><Relationship Id="rId7" Type="http://schemas.openxmlformats.org/officeDocument/2006/relationships/image" Target="../media/image528.svg"/><Relationship Id="rId12" Type="http://schemas.openxmlformats.org/officeDocument/2006/relationships/image" Target="../media/image533.png"/><Relationship Id="rId17" Type="http://schemas.openxmlformats.org/officeDocument/2006/relationships/image" Target="../media/image538.svg"/><Relationship Id="rId2" Type="http://schemas.openxmlformats.org/officeDocument/2006/relationships/image" Target="../media/image523.png"/><Relationship Id="rId16" Type="http://schemas.openxmlformats.org/officeDocument/2006/relationships/image" Target="../media/image537.png"/><Relationship Id="rId1" Type="http://schemas.openxmlformats.org/officeDocument/2006/relationships/slideLayout" Target="../slideLayouts/slideLayout21.xml"/><Relationship Id="rId6" Type="http://schemas.openxmlformats.org/officeDocument/2006/relationships/image" Target="../media/image527.png"/><Relationship Id="rId11" Type="http://schemas.openxmlformats.org/officeDocument/2006/relationships/image" Target="../media/image532.svg"/><Relationship Id="rId5" Type="http://schemas.openxmlformats.org/officeDocument/2006/relationships/image" Target="../media/image526.svg"/><Relationship Id="rId15" Type="http://schemas.openxmlformats.org/officeDocument/2006/relationships/image" Target="../media/image536.svg"/><Relationship Id="rId10" Type="http://schemas.openxmlformats.org/officeDocument/2006/relationships/image" Target="../media/image531.png"/><Relationship Id="rId4" Type="http://schemas.openxmlformats.org/officeDocument/2006/relationships/image" Target="../media/image525.png"/><Relationship Id="rId9" Type="http://schemas.openxmlformats.org/officeDocument/2006/relationships/image" Target="../media/image530.svg"/><Relationship Id="rId14" Type="http://schemas.openxmlformats.org/officeDocument/2006/relationships/image" Target="../media/image535.png"/></Relationships>
</file>

<file path=ppt/slides/_rels/slide159.xml.rels><?xml version="1.0" encoding="UTF-8" standalone="yes"?>
<Relationships xmlns="http://schemas.openxmlformats.org/package/2006/relationships"><Relationship Id="rId8" Type="http://schemas.openxmlformats.org/officeDocument/2006/relationships/image" Target="../media/image545.png"/><Relationship Id="rId13" Type="http://schemas.openxmlformats.org/officeDocument/2006/relationships/image" Target="../media/image550.svg"/><Relationship Id="rId3" Type="http://schemas.openxmlformats.org/officeDocument/2006/relationships/image" Target="../media/image540.svg"/><Relationship Id="rId7" Type="http://schemas.openxmlformats.org/officeDocument/2006/relationships/image" Target="../media/image544.svg"/><Relationship Id="rId12" Type="http://schemas.openxmlformats.org/officeDocument/2006/relationships/image" Target="../media/image549.png"/><Relationship Id="rId17" Type="http://schemas.openxmlformats.org/officeDocument/2006/relationships/image" Target="../media/image554.svg"/><Relationship Id="rId2" Type="http://schemas.openxmlformats.org/officeDocument/2006/relationships/image" Target="../media/image539.png"/><Relationship Id="rId16" Type="http://schemas.openxmlformats.org/officeDocument/2006/relationships/image" Target="../media/image553.png"/><Relationship Id="rId1" Type="http://schemas.openxmlformats.org/officeDocument/2006/relationships/slideLayout" Target="../slideLayouts/slideLayout21.xml"/><Relationship Id="rId6" Type="http://schemas.openxmlformats.org/officeDocument/2006/relationships/image" Target="../media/image543.png"/><Relationship Id="rId11" Type="http://schemas.openxmlformats.org/officeDocument/2006/relationships/image" Target="../media/image548.svg"/><Relationship Id="rId5" Type="http://schemas.openxmlformats.org/officeDocument/2006/relationships/image" Target="../media/image542.svg"/><Relationship Id="rId15" Type="http://schemas.openxmlformats.org/officeDocument/2006/relationships/image" Target="../media/image552.svg"/><Relationship Id="rId10" Type="http://schemas.openxmlformats.org/officeDocument/2006/relationships/image" Target="../media/image547.png"/><Relationship Id="rId4" Type="http://schemas.openxmlformats.org/officeDocument/2006/relationships/image" Target="../media/image541.png"/><Relationship Id="rId9" Type="http://schemas.openxmlformats.org/officeDocument/2006/relationships/image" Target="../media/image546.svg"/><Relationship Id="rId14" Type="http://schemas.openxmlformats.org/officeDocument/2006/relationships/image" Target="../media/image551.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56.svg"/><Relationship Id="rId2" Type="http://schemas.openxmlformats.org/officeDocument/2006/relationships/image" Target="../media/image555.png"/><Relationship Id="rId1" Type="http://schemas.openxmlformats.org/officeDocument/2006/relationships/slideLayout" Target="../slideLayouts/slideLayout21.xml"/><Relationship Id="rId5" Type="http://schemas.openxmlformats.org/officeDocument/2006/relationships/image" Target="../media/image558.svg"/><Relationship Id="rId4" Type="http://schemas.openxmlformats.org/officeDocument/2006/relationships/image" Target="../media/image557.png"/></Relationships>
</file>

<file path=ppt/slides/_rels/slide161.xml.rels><?xml version="1.0" encoding="UTF-8" standalone="yes"?>
<Relationships xmlns="http://schemas.openxmlformats.org/package/2006/relationships"><Relationship Id="rId3" Type="http://schemas.openxmlformats.org/officeDocument/2006/relationships/image" Target="../media/image560.svg"/><Relationship Id="rId2" Type="http://schemas.openxmlformats.org/officeDocument/2006/relationships/image" Target="../media/image559.png"/><Relationship Id="rId1" Type="http://schemas.openxmlformats.org/officeDocument/2006/relationships/slideLayout" Target="../slideLayouts/slideLayout16.xml"/><Relationship Id="rId5" Type="http://schemas.openxmlformats.org/officeDocument/2006/relationships/image" Target="../media/image562.svg"/><Relationship Id="rId4" Type="http://schemas.openxmlformats.org/officeDocument/2006/relationships/image" Target="../media/image561.png"/></Relationships>
</file>

<file path=ppt/slides/_rels/slide162.xml.rels><?xml version="1.0" encoding="UTF-8" standalone="yes"?>
<Relationships xmlns="http://schemas.openxmlformats.org/package/2006/relationships"><Relationship Id="rId8" Type="http://schemas.openxmlformats.org/officeDocument/2006/relationships/image" Target="../media/image569.png"/><Relationship Id="rId13" Type="http://schemas.openxmlformats.org/officeDocument/2006/relationships/image" Target="../media/image574.svg"/><Relationship Id="rId3" Type="http://schemas.openxmlformats.org/officeDocument/2006/relationships/image" Target="../media/image564.svg"/><Relationship Id="rId7" Type="http://schemas.openxmlformats.org/officeDocument/2006/relationships/image" Target="../media/image568.svg"/><Relationship Id="rId12" Type="http://schemas.openxmlformats.org/officeDocument/2006/relationships/image" Target="../media/image573.png"/><Relationship Id="rId17" Type="http://schemas.openxmlformats.org/officeDocument/2006/relationships/image" Target="../media/image578.svg"/><Relationship Id="rId2" Type="http://schemas.openxmlformats.org/officeDocument/2006/relationships/image" Target="../media/image563.png"/><Relationship Id="rId16" Type="http://schemas.openxmlformats.org/officeDocument/2006/relationships/image" Target="../media/image577.png"/><Relationship Id="rId1" Type="http://schemas.openxmlformats.org/officeDocument/2006/relationships/slideLayout" Target="../slideLayouts/slideLayout17.xml"/><Relationship Id="rId6" Type="http://schemas.openxmlformats.org/officeDocument/2006/relationships/image" Target="../media/image567.png"/><Relationship Id="rId11" Type="http://schemas.openxmlformats.org/officeDocument/2006/relationships/image" Target="../media/image572.svg"/><Relationship Id="rId5" Type="http://schemas.openxmlformats.org/officeDocument/2006/relationships/image" Target="../media/image566.svg"/><Relationship Id="rId15" Type="http://schemas.openxmlformats.org/officeDocument/2006/relationships/image" Target="../media/image576.svg"/><Relationship Id="rId10" Type="http://schemas.openxmlformats.org/officeDocument/2006/relationships/image" Target="../media/image571.png"/><Relationship Id="rId4" Type="http://schemas.openxmlformats.org/officeDocument/2006/relationships/image" Target="../media/image565.png"/><Relationship Id="rId9" Type="http://schemas.openxmlformats.org/officeDocument/2006/relationships/image" Target="../media/image570.svg"/><Relationship Id="rId14" Type="http://schemas.openxmlformats.org/officeDocument/2006/relationships/image" Target="../media/image575.png"/></Relationships>
</file>

<file path=ppt/slides/_rels/slide163.xml.rels><?xml version="1.0" encoding="UTF-8" standalone="yes"?>
<Relationships xmlns="http://schemas.openxmlformats.org/package/2006/relationships"><Relationship Id="rId3" Type="http://schemas.openxmlformats.org/officeDocument/2006/relationships/image" Target="../media/image580.svg"/><Relationship Id="rId2" Type="http://schemas.openxmlformats.org/officeDocument/2006/relationships/image" Target="../media/image579.png"/><Relationship Id="rId1" Type="http://schemas.openxmlformats.org/officeDocument/2006/relationships/slideLayout" Target="../slideLayouts/slideLayout25.xml"/><Relationship Id="rId5" Type="http://schemas.openxmlformats.org/officeDocument/2006/relationships/image" Target="../media/image582.svg"/><Relationship Id="rId4" Type="http://schemas.openxmlformats.org/officeDocument/2006/relationships/image" Target="../media/image581.png"/></Relationships>
</file>

<file path=ppt/slides/_rels/slide164.xml.rels><?xml version="1.0" encoding="UTF-8" standalone="yes"?>
<Relationships xmlns="http://schemas.openxmlformats.org/package/2006/relationships"><Relationship Id="rId3" Type="http://schemas.openxmlformats.org/officeDocument/2006/relationships/image" Target="../media/image584.svg"/><Relationship Id="rId2" Type="http://schemas.openxmlformats.org/officeDocument/2006/relationships/image" Target="../media/image583.png"/><Relationship Id="rId1" Type="http://schemas.openxmlformats.org/officeDocument/2006/relationships/slideLayout" Target="../slideLayouts/slideLayout26.xml"/><Relationship Id="rId5" Type="http://schemas.openxmlformats.org/officeDocument/2006/relationships/image" Target="../media/image586.svg"/><Relationship Id="rId4" Type="http://schemas.openxmlformats.org/officeDocument/2006/relationships/image" Target="../media/image585.png"/></Relationships>
</file>

<file path=ppt/slides/_rels/slide165.xml.rels><?xml version="1.0" encoding="UTF-8" standalone="yes"?>
<Relationships xmlns="http://schemas.openxmlformats.org/package/2006/relationships"><Relationship Id="rId3" Type="http://schemas.openxmlformats.org/officeDocument/2006/relationships/image" Target="../media/image588.svg"/><Relationship Id="rId2" Type="http://schemas.openxmlformats.org/officeDocument/2006/relationships/image" Target="../media/image587.png"/><Relationship Id="rId1" Type="http://schemas.openxmlformats.org/officeDocument/2006/relationships/slideLayout" Target="../slideLayouts/slideLayout22.xml"/><Relationship Id="rId5" Type="http://schemas.openxmlformats.org/officeDocument/2006/relationships/image" Target="../media/image590.svg"/><Relationship Id="rId4" Type="http://schemas.openxmlformats.org/officeDocument/2006/relationships/image" Target="../media/image589.png"/></Relationships>
</file>

<file path=ppt/slides/_rels/slide166.xml.rels><?xml version="1.0" encoding="UTF-8" standalone="yes"?>
<Relationships xmlns="http://schemas.openxmlformats.org/package/2006/relationships"><Relationship Id="rId8" Type="http://schemas.openxmlformats.org/officeDocument/2006/relationships/image" Target="../media/image596.svg"/><Relationship Id="rId13" Type="http://schemas.openxmlformats.org/officeDocument/2006/relationships/image" Target="../media/image601.png"/><Relationship Id="rId18" Type="http://schemas.openxmlformats.org/officeDocument/2006/relationships/image" Target="../media/image606.svg"/><Relationship Id="rId26" Type="http://schemas.openxmlformats.org/officeDocument/2006/relationships/image" Target="../media/image614.svg"/><Relationship Id="rId3" Type="http://schemas.openxmlformats.org/officeDocument/2006/relationships/image" Target="../media/image591.png"/><Relationship Id="rId21" Type="http://schemas.openxmlformats.org/officeDocument/2006/relationships/image" Target="../media/image609.png"/><Relationship Id="rId7" Type="http://schemas.openxmlformats.org/officeDocument/2006/relationships/image" Target="../media/image595.png"/><Relationship Id="rId12" Type="http://schemas.openxmlformats.org/officeDocument/2006/relationships/image" Target="../media/image600.svg"/><Relationship Id="rId17" Type="http://schemas.openxmlformats.org/officeDocument/2006/relationships/image" Target="../media/image605.png"/><Relationship Id="rId25" Type="http://schemas.openxmlformats.org/officeDocument/2006/relationships/image" Target="../media/image613.png"/><Relationship Id="rId2" Type="http://schemas.openxmlformats.org/officeDocument/2006/relationships/notesSlide" Target="../notesSlides/notesSlide4.xml"/><Relationship Id="rId16" Type="http://schemas.openxmlformats.org/officeDocument/2006/relationships/image" Target="../media/image604.svg"/><Relationship Id="rId20" Type="http://schemas.openxmlformats.org/officeDocument/2006/relationships/image" Target="../media/image608.svg"/><Relationship Id="rId1" Type="http://schemas.openxmlformats.org/officeDocument/2006/relationships/slideLayout" Target="../slideLayouts/slideLayout23.xml"/><Relationship Id="rId6" Type="http://schemas.openxmlformats.org/officeDocument/2006/relationships/image" Target="../media/image594.svg"/><Relationship Id="rId11" Type="http://schemas.openxmlformats.org/officeDocument/2006/relationships/image" Target="../media/image599.png"/><Relationship Id="rId24" Type="http://schemas.openxmlformats.org/officeDocument/2006/relationships/image" Target="../media/image612.svg"/><Relationship Id="rId5" Type="http://schemas.openxmlformats.org/officeDocument/2006/relationships/image" Target="../media/image593.png"/><Relationship Id="rId15" Type="http://schemas.openxmlformats.org/officeDocument/2006/relationships/image" Target="../media/image603.png"/><Relationship Id="rId23" Type="http://schemas.openxmlformats.org/officeDocument/2006/relationships/image" Target="../media/image611.png"/><Relationship Id="rId28" Type="http://schemas.openxmlformats.org/officeDocument/2006/relationships/image" Target="../media/image616.svg"/><Relationship Id="rId10" Type="http://schemas.openxmlformats.org/officeDocument/2006/relationships/image" Target="../media/image598.svg"/><Relationship Id="rId19" Type="http://schemas.openxmlformats.org/officeDocument/2006/relationships/image" Target="../media/image607.png"/><Relationship Id="rId4" Type="http://schemas.openxmlformats.org/officeDocument/2006/relationships/image" Target="../media/image592.svg"/><Relationship Id="rId9" Type="http://schemas.openxmlformats.org/officeDocument/2006/relationships/image" Target="../media/image597.png"/><Relationship Id="rId14" Type="http://schemas.openxmlformats.org/officeDocument/2006/relationships/image" Target="../media/image602.svg"/><Relationship Id="rId22" Type="http://schemas.openxmlformats.org/officeDocument/2006/relationships/image" Target="../media/image610.svg"/><Relationship Id="rId27" Type="http://schemas.openxmlformats.org/officeDocument/2006/relationships/image" Target="../media/image615.png"/></Relationships>
</file>

<file path=ppt/slides/_rels/slide167.xml.rels><?xml version="1.0" encoding="UTF-8" standalone="yes"?>
<Relationships xmlns="http://schemas.openxmlformats.org/package/2006/relationships"><Relationship Id="rId8" Type="http://schemas.openxmlformats.org/officeDocument/2006/relationships/image" Target="../media/image622.svg"/><Relationship Id="rId13" Type="http://schemas.openxmlformats.org/officeDocument/2006/relationships/image" Target="../media/image627.png"/><Relationship Id="rId18" Type="http://schemas.openxmlformats.org/officeDocument/2006/relationships/image" Target="../media/image632.svg"/><Relationship Id="rId3" Type="http://schemas.openxmlformats.org/officeDocument/2006/relationships/image" Target="../media/image617.png"/><Relationship Id="rId7" Type="http://schemas.openxmlformats.org/officeDocument/2006/relationships/image" Target="../media/image621.png"/><Relationship Id="rId12" Type="http://schemas.openxmlformats.org/officeDocument/2006/relationships/image" Target="../media/image626.svg"/><Relationship Id="rId17" Type="http://schemas.openxmlformats.org/officeDocument/2006/relationships/image" Target="../media/image631.png"/><Relationship Id="rId2" Type="http://schemas.openxmlformats.org/officeDocument/2006/relationships/notesSlide" Target="../notesSlides/notesSlide5.xml"/><Relationship Id="rId16" Type="http://schemas.openxmlformats.org/officeDocument/2006/relationships/image" Target="../media/image630.svg"/><Relationship Id="rId1" Type="http://schemas.openxmlformats.org/officeDocument/2006/relationships/slideLayout" Target="../slideLayouts/slideLayout23.xml"/><Relationship Id="rId6" Type="http://schemas.openxmlformats.org/officeDocument/2006/relationships/image" Target="../media/image620.svg"/><Relationship Id="rId11" Type="http://schemas.openxmlformats.org/officeDocument/2006/relationships/image" Target="../media/image625.png"/><Relationship Id="rId5" Type="http://schemas.openxmlformats.org/officeDocument/2006/relationships/image" Target="../media/image619.png"/><Relationship Id="rId15" Type="http://schemas.openxmlformats.org/officeDocument/2006/relationships/image" Target="../media/image629.png"/><Relationship Id="rId10" Type="http://schemas.openxmlformats.org/officeDocument/2006/relationships/image" Target="../media/image624.svg"/><Relationship Id="rId4" Type="http://schemas.openxmlformats.org/officeDocument/2006/relationships/image" Target="../media/image618.svg"/><Relationship Id="rId9" Type="http://schemas.openxmlformats.org/officeDocument/2006/relationships/image" Target="../media/image623.png"/><Relationship Id="rId14" Type="http://schemas.openxmlformats.org/officeDocument/2006/relationships/image" Target="../media/image628.svg"/></Relationships>
</file>

<file path=ppt/slides/_rels/slide168.xml.rels><?xml version="1.0" encoding="UTF-8" standalone="yes"?>
<Relationships xmlns="http://schemas.openxmlformats.org/package/2006/relationships"><Relationship Id="rId8" Type="http://schemas.openxmlformats.org/officeDocument/2006/relationships/image" Target="../media/image638.svg"/><Relationship Id="rId13" Type="http://schemas.openxmlformats.org/officeDocument/2006/relationships/image" Target="../media/image643.png"/><Relationship Id="rId3" Type="http://schemas.openxmlformats.org/officeDocument/2006/relationships/image" Target="../media/image633.png"/><Relationship Id="rId7" Type="http://schemas.openxmlformats.org/officeDocument/2006/relationships/image" Target="../media/image637.png"/><Relationship Id="rId12" Type="http://schemas.openxmlformats.org/officeDocument/2006/relationships/image" Target="../media/image642.svg"/><Relationship Id="rId2" Type="http://schemas.openxmlformats.org/officeDocument/2006/relationships/notesSlide" Target="../notesSlides/notesSlide6.xml"/><Relationship Id="rId16" Type="http://schemas.openxmlformats.org/officeDocument/2006/relationships/image" Target="../media/image646.svg"/><Relationship Id="rId1" Type="http://schemas.openxmlformats.org/officeDocument/2006/relationships/slideLayout" Target="../slideLayouts/slideLayout23.xml"/><Relationship Id="rId6" Type="http://schemas.openxmlformats.org/officeDocument/2006/relationships/image" Target="../media/image636.svg"/><Relationship Id="rId11" Type="http://schemas.openxmlformats.org/officeDocument/2006/relationships/image" Target="../media/image641.png"/><Relationship Id="rId5" Type="http://schemas.openxmlformats.org/officeDocument/2006/relationships/image" Target="../media/image635.png"/><Relationship Id="rId15" Type="http://schemas.openxmlformats.org/officeDocument/2006/relationships/image" Target="../media/image645.png"/><Relationship Id="rId10" Type="http://schemas.openxmlformats.org/officeDocument/2006/relationships/image" Target="../media/image640.svg"/><Relationship Id="rId4" Type="http://schemas.openxmlformats.org/officeDocument/2006/relationships/image" Target="../media/image634.svg"/><Relationship Id="rId9" Type="http://schemas.openxmlformats.org/officeDocument/2006/relationships/image" Target="../media/image639.png"/><Relationship Id="rId14" Type="http://schemas.openxmlformats.org/officeDocument/2006/relationships/image" Target="../media/image644.svg"/></Relationships>
</file>

<file path=ppt/slides/_rels/slide169.xml.rels><?xml version="1.0" encoding="UTF-8" standalone="yes"?>
<Relationships xmlns="http://schemas.openxmlformats.org/package/2006/relationships"><Relationship Id="rId26" Type="http://schemas.openxmlformats.org/officeDocument/2006/relationships/image" Target="../media/image670.svg"/><Relationship Id="rId21" Type="http://schemas.openxmlformats.org/officeDocument/2006/relationships/image" Target="../media/image665.png"/><Relationship Id="rId42" Type="http://schemas.openxmlformats.org/officeDocument/2006/relationships/image" Target="../media/image686.svg"/><Relationship Id="rId47" Type="http://schemas.openxmlformats.org/officeDocument/2006/relationships/image" Target="../media/image691.png"/><Relationship Id="rId63" Type="http://schemas.openxmlformats.org/officeDocument/2006/relationships/image" Target="../media/image707.png"/><Relationship Id="rId68" Type="http://schemas.openxmlformats.org/officeDocument/2006/relationships/image" Target="../media/image712.svg"/><Relationship Id="rId84" Type="http://schemas.openxmlformats.org/officeDocument/2006/relationships/image" Target="../media/image728.svg"/><Relationship Id="rId16" Type="http://schemas.openxmlformats.org/officeDocument/2006/relationships/image" Target="../media/image660.svg"/><Relationship Id="rId11" Type="http://schemas.openxmlformats.org/officeDocument/2006/relationships/image" Target="../media/image655.png"/><Relationship Id="rId32" Type="http://schemas.openxmlformats.org/officeDocument/2006/relationships/image" Target="../media/image676.svg"/><Relationship Id="rId37" Type="http://schemas.openxmlformats.org/officeDocument/2006/relationships/image" Target="../media/image681.png"/><Relationship Id="rId53" Type="http://schemas.openxmlformats.org/officeDocument/2006/relationships/image" Target="../media/image697.png"/><Relationship Id="rId58" Type="http://schemas.openxmlformats.org/officeDocument/2006/relationships/image" Target="../media/image702.svg"/><Relationship Id="rId74" Type="http://schemas.openxmlformats.org/officeDocument/2006/relationships/image" Target="../media/image718.svg"/><Relationship Id="rId79" Type="http://schemas.openxmlformats.org/officeDocument/2006/relationships/image" Target="../media/image723.png"/><Relationship Id="rId5" Type="http://schemas.openxmlformats.org/officeDocument/2006/relationships/image" Target="../media/image649.png"/><Relationship Id="rId19" Type="http://schemas.openxmlformats.org/officeDocument/2006/relationships/image" Target="../media/image663.png"/><Relationship Id="rId14" Type="http://schemas.openxmlformats.org/officeDocument/2006/relationships/image" Target="../media/image658.svg"/><Relationship Id="rId22" Type="http://schemas.openxmlformats.org/officeDocument/2006/relationships/image" Target="../media/image666.svg"/><Relationship Id="rId27" Type="http://schemas.openxmlformats.org/officeDocument/2006/relationships/image" Target="../media/image671.png"/><Relationship Id="rId30" Type="http://schemas.openxmlformats.org/officeDocument/2006/relationships/image" Target="../media/image674.svg"/><Relationship Id="rId35" Type="http://schemas.openxmlformats.org/officeDocument/2006/relationships/image" Target="../media/image679.png"/><Relationship Id="rId43" Type="http://schemas.openxmlformats.org/officeDocument/2006/relationships/image" Target="../media/image687.png"/><Relationship Id="rId48" Type="http://schemas.openxmlformats.org/officeDocument/2006/relationships/image" Target="../media/image692.svg"/><Relationship Id="rId56" Type="http://schemas.openxmlformats.org/officeDocument/2006/relationships/image" Target="../media/image700.svg"/><Relationship Id="rId64" Type="http://schemas.openxmlformats.org/officeDocument/2006/relationships/image" Target="../media/image708.svg"/><Relationship Id="rId69" Type="http://schemas.openxmlformats.org/officeDocument/2006/relationships/image" Target="../media/image713.png"/><Relationship Id="rId77" Type="http://schemas.openxmlformats.org/officeDocument/2006/relationships/image" Target="../media/image721.png"/><Relationship Id="rId8" Type="http://schemas.openxmlformats.org/officeDocument/2006/relationships/image" Target="../media/image652.svg"/><Relationship Id="rId51" Type="http://schemas.openxmlformats.org/officeDocument/2006/relationships/image" Target="../media/image695.png"/><Relationship Id="rId72" Type="http://schemas.openxmlformats.org/officeDocument/2006/relationships/image" Target="../media/image716.svg"/><Relationship Id="rId80" Type="http://schemas.openxmlformats.org/officeDocument/2006/relationships/image" Target="../media/image724.svg"/><Relationship Id="rId85" Type="http://schemas.openxmlformats.org/officeDocument/2006/relationships/image" Target="../media/image729.png"/><Relationship Id="rId3" Type="http://schemas.openxmlformats.org/officeDocument/2006/relationships/image" Target="../media/image647.png"/><Relationship Id="rId12" Type="http://schemas.openxmlformats.org/officeDocument/2006/relationships/image" Target="../media/image656.svg"/><Relationship Id="rId17" Type="http://schemas.openxmlformats.org/officeDocument/2006/relationships/image" Target="../media/image661.png"/><Relationship Id="rId25" Type="http://schemas.openxmlformats.org/officeDocument/2006/relationships/image" Target="../media/image669.png"/><Relationship Id="rId33" Type="http://schemas.openxmlformats.org/officeDocument/2006/relationships/image" Target="../media/image677.png"/><Relationship Id="rId38" Type="http://schemas.openxmlformats.org/officeDocument/2006/relationships/image" Target="../media/image682.svg"/><Relationship Id="rId46" Type="http://schemas.openxmlformats.org/officeDocument/2006/relationships/image" Target="../media/image690.svg"/><Relationship Id="rId59" Type="http://schemas.openxmlformats.org/officeDocument/2006/relationships/image" Target="../media/image703.png"/><Relationship Id="rId67" Type="http://schemas.openxmlformats.org/officeDocument/2006/relationships/image" Target="../media/image711.png"/><Relationship Id="rId20" Type="http://schemas.openxmlformats.org/officeDocument/2006/relationships/image" Target="../media/image664.svg"/><Relationship Id="rId41" Type="http://schemas.openxmlformats.org/officeDocument/2006/relationships/image" Target="../media/image685.png"/><Relationship Id="rId54" Type="http://schemas.openxmlformats.org/officeDocument/2006/relationships/image" Target="../media/image698.svg"/><Relationship Id="rId62" Type="http://schemas.openxmlformats.org/officeDocument/2006/relationships/image" Target="../media/image706.svg"/><Relationship Id="rId70" Type="http://schemas.openxmlformats.org/officeDocument/2006/relationships/image" Target="../media/image714.svg"/><Relationship Id="rId75" Type="http://schemas.openxmlformats.org/officeDocument/2006/relationships/image" Target="../media/image719.png"/><Relationship Id="rId83" Type="http://schemas.openxmlformats.org/officeDocument/2006/relationships/image" Target="../media/image727.png"/><Relationship Id="rId1" Type="http://schemas.openxmlformats.org/officeDocument/2006/relationships/slideLayout" Target="../slideLayouts/slideLayout24.xml"/><Relationship Id="rId6" Type="http://schemas.openxmlformats.org/officeDocument/2006/relationships/image" Target="../media/image650.svg"/><Relationship Id="rId15" Type="http://schemas.openxmlformats.org/officeDocument/2006/relationships/image" Target="../media/image659.png"/><Relationship Id="rId23" Type="http://schemas.openxmlformats.org/officeDocument/2006/relationships/image" Target="../media/image667.png"/><Relationship Id="rId28" Type="http://schemas.openxmlformats.org/officeDocument/2006/relationships/image" Target="../media/image672.svg"/><Relationship Id="rId36" Type="http://schemas.openxmlformats.org/officeDocument/2006/relationships/image" Target="../media/image680.svg"/><Relationship Id="rId49" Type="http://schemas.openxmlformats.org/officeDocument/2006/relationships/image" Target="../media/image693.png"/><Relationship Id="rId57" Type="http://schemas.openxmlformats.org/officeDocument/2006/relationships/image" Target="../media/image701.png"/><Relationship Id="rId10" Type="http://schemas.openxmlformats.org/officeDocument/2006/relationships/image" Target="../media/image654.svg"/><Relationship Id="rId31" Type="http://schemas.openxmlformats.org/officeDocument/2006/relationships/image" Target="../media/image675.png"/><Relationship Id="rId44" Type="http://schemas.openxmlformats.org/officeDocument/2006/relationships/image" Target="../media/image688.svg"/><Relationship Id="rId52" Type="http://schemas.openxmlformats.org/officeDocument/2006/relationships/image" Target="../media/image696.svg"/><Relationship Id="rId60" Type="http://schemas.openxmlformats.org/officeDocument/2006/relationships/image" Target="../media/image704.svg"/><Relationship Id="rId65" Type="http://schemas.openxmlformats.org/officeDocument/2006/relationships/image" Target="../media/image709.png"/><Relationship Id="rId73" Type="http://schemas.openxmlformats.org/officeDocument/2006/relationships/image" Target="../media/image717.png"/><Relationship Id="rId78" Type="http://schemas.openxmlformats.org/officeDocument/2006/relationships/image" Target="../media/image722.svg"/><Relationship Id="rId81" Type="http://schemas.openxmlformats.org/officeDocument/2006/relationships/image" Target="../media/image725.png"/><Relationship Id="rId86" Type="http://schemas.openxmlformats.org/officeDocument/2006/relationships/image" Target="../media/image730.svg"/><Relationship Id="rId4" Type="http://schemas.openxmlformats.org/officeDocument/2006/relationships/image" Target="../media/image648.svg"/><Relationship Id="rId9" Type="http://schemas.openxmlformats.org/officeDocument/2006/relationships/image" Target="../media/image653.png"/><Relationship Id="rId13" Type="http://schemas.openxmlformats.org/officeDocument/2006/relationships/image" Target="../media/image657.png"/><Relationship Id="rId18" Type="http://schemas.openxmlformats.org/officeDocument/2006/relationships/image" Target="../media/image662.svg"/><Relationship Id="rId39" Type="http://schemas.openxmlformats.org/officeDocument/2006/relationships/image" Target="../media/image683.png"/><Relationship Id="rId34" Type="http://schemas.openxmlformats.org/officeDocument/2006/relationships/image" Target="../media/image678.svg"/><Relationship Id="rId50" Type="http://schemas.openxmlformats.org/officeDocument/2006/relationships/image" Target="../media/image694.svg"/><Relationship Id="rId55" Type="http://schemas.openxmlformats.org/officeDocument/2006/relationships/image" Target="../media/image699.png"/><Relationship Id="rId76" Type="http://schemas.openxmlformats.org/officeDocument/2006/relationships/image" Target="../media/image720.svg"/><Relationship Id="rId7" Type="http://schemas.openxmlformats.org/officeDocument/2006/relationships/image" Target="../media/image651.png"/><Relationship Id="rId71" Type="http://schemas.openxmlformats.org/officeDocument/2006/relationships/image" Target="../media/image715.png"/><Relationship Id="rId2" Type="http://schemas.openxmlformats.org/officeDocument/2006/relationships/notesSlide" Target="../notesSlides/notesSlide7.xml"/><Relationship Id="rId29" Type="http://schemas.openxmlformats.org/officeDocument/2006/relationships/image" Target="../media/image673.png"/><Relationship Id="rId24" Type="http://schemas.openxmlformats.org/officeDocument/2006/relationships/image" Target="../media/image668.svg"/><Relationship Id="rId40" Type="http://schemas.openxmlformats.org/officeDocument/2006/relationships/image" Target="../media/image684.svg"/><Relationship Id="rId45" Type="http://schemas.openxmlformats.org/officeDocument/2006/relationships/image" Target="../media/image689.png"/><Relationship Id="rId66" Type="http://schemas.openxmlformats.org/officeDocument/2006/relationships/image" Target="../media/image710.svg"/><Relationship Id="rId61" Type="http://schemas.openxmlformats.org/officeDocument/2006/relationships/image" Target="../media/image705.png"/><Relationship Id="rId82" Type="http://schemas.openxmlformats.org/officeDocument/2006/relationships/image" Target="../media/image726.sv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32.svg"/><Relationship Id="rId2" Type="http://schemas.openxmlformats.org/officeDocument/2006/relationships/image" Target="../media/image731.png"/><Relationship Id="rId1" Type="http://schemas.openxmlformats.org/officeDocument/2006/relationships/slideLayout" Target="../slideLayouts/slideLayout16.xml"/><Relationship Id="rId5" Type="http://schemas.openxmlformats.org/officeDocument/2006/relationships/image" Target="../media/image734.svg"/><Relationship Id="rId4" Type="http://schemas.openxmlformats.org/officeDocument/2006/relationships/image" Target="../media/image733.png"/></Relationships>
</file>

<file path=ppt/slides/_rels/slide171.xml.rels><?xml version="1.0" encoding="UTF-8" standalone="yes"?>
<Relationships xmlns="http://schemas.openxmlformats.org/package/2006/relationships"><Relationship Id="rId8" Type="http://schemas.openxmlformats.org/officeDocument/2006/relationships/image" Target="../media/image741.png"/><Relationship Id="rId13" Type="http://schemas.openxmlformats.org/officeDocument/2006/relationships/image" Target="../media/image746.svg"/><Relationship Id="rId3" Type="http://schemas.openxmlformats.org/officeDocument/2006/relationships/image" Target="../media/image736.svg"/><Relationship Id="rId7" Type="http://schemas.openxmlformats.org/officeDocument/2006/relationships/image" Target="../media/image740.svg"/><Relationship Id="rId12" Type="http://schemas.openxmlformats.org/officeDocument/2006/relationships/image" Target="../media/image745.png"/><Relationship Id="rId17" Type="http://schemas.openxmlformats.org/officeDocument/2006/relationships/image" Target="../media/image69.svg"/><Relationship Id="rId2" Type="http://schemas.openxmlformats.org/officeDocument/2006/relationships/image" Target="../media/image735.png"/><Relationship Id="rId16" Type="http://schemas.openxmlformats.org/officeDocument/2006/relationships/image" Target="../media/image68.png"/><Relationship Id="rId1" Type="http://schemas.openxmlformats.org/officeDocument/2006/relationships/slideLayout" Target="../slideLayouts/slideLayout17.xml"/><Relationship Id="rId6" Type="http://schemas.openxmlformats.org/officeDocument/2006/relationships/image" Target="../media/image739.png"/><Relationship Id="rId11" Type="http://schemas.openxmlformats.org/officeDocument/2006/relationships/image" Target="../media/image744.svg"/><Relationship Id="rId5" Type="http://schemas.openxmlformats.org/officeDocument/2006/relationships/image" Target="../media/image738.svg"/><Relationship Id="rId15" Type="http://schemas.openxmlformats.org/officeDocument/2006/relationships/image" Target="../media/image67.svg"/><Relationship Id="rId10" Type="http://schemas.openxmlformats.org/officeDocument/2006/relationships/image" Target="../media/image743.png"/><Relationship Id="rId4" Type="http://schemas.openxmlformats.org/officeDocument/2006/relationships/image" Target="../media/image737.png"/><Relationship Id="rId9" Type="http://schemas.openxmlformats.org/officeDocument/2006/relationships/image" Target="../media/image742.svg"/><Relationship Id="rId14" Type="http://schemas.openxmlformats.org/officeDocument/2006/relationships/image" Target="../media/image66.png"/></Relationships>
</file>

<file path=ppt/slides/_rels/slide172.xml.rels><?xml version="1.0" encoding="UTF-8" standalone="yes"?>
<Relationships xmlns="http://schemas.openxmlformats.org/package/2006/relationships"><Relationship Id="rId8" Type="http://schemas.openxmlformats.org/officeDocument/2006/relationships/image" Target="../media/image753.png"/><Relationship Id="rId13" Type="http://schemas.openxmlformats.org/officeDocument/2006/relationships/image" Target="../media/image758.svg"/><Relationship Id="rId18" Type="http://schemas.openxmlformats.org/officeDocument/2006/relationships/image" Target="../media/image763.png"/><Relationship Id="rId26" Type="http://schemas.openxmlformats.org/officeDocument/2006/relationships/image" Target="../media/image771.png"/><Relationship Id="rId3" Type="http://schemas.openxmlformats.org/officeDocument/2006/relationships/image" Target="../media/image748.svg"/><Relationship Id="rId21" Type="http://schemas.openxmlformats.org/officeDocument/2006/relationships/image" Target="../media/image766.svg"/><Relationship Id="rId7" Type="http://schemas.openxmlformats.org/officeDocument/2006/relationships/image" Target="../media/image752.svg"/><Relationship Id="rId12" Type="http://schemas.openxmlformats.org/officeDocument/2006/relationships/image" Target="../media/image757.png"/><Relationship Id="rId17" Type="http://schemas.openxmlformats.org/officeDocument/2006/relationships/image" Target="../media/image762.svg"/><Relationship Id="rId25" Type="http://schemas.openxmlformats.org/officeDocument/2006/relationships/image" Target="../media/image770.svg"/><Relationship Id="rId2" Type="http://schemas.openxmlformats.org/officeDocument/2006/relationships/image" Target="../media/image747.png"/><Relationship Id="rId16" Type="http://schemas.openxmlformats.org/officeDocument/2006/relationships/image" Target="../media/image761.png"/><Relationship Id="rId20" Type="http://schemas.openxmlformats.org/officeDocument/2006/relationships/image" Target="../media/image765.png"/><Relationship Id="rId1" Type="http://schemas.openxmlformats.org/officeDocument/2006/relationships/slideLayout" Target="../slideLayouts/slideLayout17.xml"/><Relationship Id="rId6" Type="http://schemas.openxmlformats.org/officeDocument/2006/relationships/image" Target="../media/image751.png"/><Relationship Id="rId11" Type="http://schemas.openxmlformats.org/officeDocument/2006/relationships/image" Target="../media/image756.svg"/><Relationship Id="rId24" Type="http://schemas.openxmlformats.org/officeDocument/2006/relationships/image" Target="../media/image769.png"/><Relationship Id="rId5" Type="http://schemas.openxmlformats.org/officeDocument/2006/relationships/image" Target="../media/image750.svg"/><Relationship Id="rId15" Type="http://schemas.openxmlformats.org/officeDocument/2006/relationships/image" Target="../media/image760.svg"/><Relationship Id="rId23" Type="http://schemas.openxmlformats.org/officeDocument/2006/relationships/image" Target="../media/image768.svg"/><Relationship Id="rId10" Type="http://schemas.openxmlformats.org/officeDocument/2006/relationships/image" Target="../media/image755.png"/><Relationship Id="rId19" Type="http://schemas.openxmlformats.org/officeDocument/2006/relationships/image" Target="../media/image764.svg"/><Relationship Id="rId4" Type="http://schemas.openxmlformats.org/officeDocument/2006/relationships/image" Target="../media/image749.png"/><Relationship Id="rId9" Type="http://schemas.openxmlformats.org/officeDocument/2006/relationships/image" Target="../media/image754.svg"/><Relationship Id="rId14" Type="http://schemas.openxmlformats.org/officeDocument/2006/relationships/image" Target="../media/image759.png"/><Relationship Id="rId22" Type="http://schemas.openxmlformats.org/officeDocument/2006/relationships/image" Target="../media/image767.png"/><Relationship Id="rId27" Type="http://schemas.openxmlformats.org/officeDocument/2006/relationships/image" Target="../media/image772.svg"/></Relationships>
</file>

<file path=ppt/slides/_rels/slide173.xml.rels><?xml version="1.0" encoding="UTF-8" standalone="yes"?>
<Relationships xmlns="http://schemas.openxmlformats.org/package/2006/relationships"><Relationship Id="rId8" Type="http://schemas.openxmlformats.org/officeDocument/2006/relationships/image" Target="../media/image779.png"/><Relationship Id="rId13" Type="http://schemas.openxmlformats.org/officeDocument/2006/relationships/image" Target="../media/image784.svg"/><Relationship Id="rId3" Type="http://schemas.openxmlformats.org/officeDocument/2006/relationships/image" Target="../media/image774.svg"/><Relationship Id="rId7" Type="http://schemas.openxmlformats.org/officeDocument/2006/relationships/image" Target="../media/image778.svg"/><Relationship Id="rId12" Type="http://schemas.openxmlformats.org/officeDocument/2006/relationships/image" Target="../media/image783.png"/><Relationship Id="rId17" Type="http://schemas.openxmlformats.org/officeDocument/2006/relationships/image" Target="../media/image788.svg"/><Relationship Id="rId2" Type="http://schemas.openxmlformats.org/officeDocument/2006/relationships/image" Target="../media/image773.png"/><Relationship Id="rId16" Type="http://schemas.openxmlformats.org/officeDocument/2006/relationships/image" Target="../media/image787.png"/><Relationship Id="rId1" Type="http://schemas.openxmlformats.org/officeDocument/2006/relationships/slideLayout" Target="../slideLayouts/slideLayout17.xml"/><Relationship Id="rId6" Type="http://schemas.openxmlformats.org/officeDocument/2006/relationships/image" Target="../media/image777.png"/><Relationship Id="rId11" Type="http://schemas.openxmlformats.org/officeDocument/2006/relationships/image" Target="../media/image782.svg"/><Relationship Id="rId5" Type="http://schemas.openxmlformats.org/officeDocument/2006/relationships/image" Target="../media/image776.svg"/><Relationship Id="rId15" Type="http://schemas.openxmlformats.org/officeDocument/2006/relationships/image" Target="../media/image786.svg"/><Relationship Id="rId10" Type="http://schemas.openxmlformats.org/officeDocument/2006/relationships/image" Target="../media/image781.png"/><Relationship Id="rId4" Type="http://schemas.openxmlformats.org/officeDocument/2006/relationships/image" Target="../media/image775.png"/><Relationship Id="rId9" Type="http://schemas.openxmlformats.org/officeDocument/2006/relationships/image" Target="../media/image780.svg"/><Relationship Id="rId14" Type="http://schemas.openxmlformats.org/officeDocument/2006/relationships/image" Target="../media/image785.png"/></Relationships>
</file>

<file path=ppt/slides/_rels/slide174.xml.rels><?xml version="1.0" encoding="UTF-8" standalone="yes"?>
<Relationships xmlns="http://schemas.openxmlformats.org/package/2006/relationships"><Relationship Id="rId8" Type="http://schemas.openxmlformats.org/officeDocument/2006/relationships/image" Target="../media/image795.png"/><Relationship Id="rId13" Type="http://schemas.openxmlformats.org/officeDocument/2006/relationships/image" Target="../media/image800.svg"/><Relationship Id="rId3" Type="http://schemas.openxmlformats.org/officeDocument/2006/relationships/image" Target="../media/image790.svg"/><Relationship Id="rId7" Type="http://schemas.openxmlformats.org/officeDocument/2006/relationships/image" Target="../media/image794.svg"/><Relationship Id="rId12" Type="http://schemas.openxmlformats.org/officeDocument/2006/relationships/image" Target="../media/image799.png"/><Relationship Id="rId17" Type="http://schemas.openxmlformats.org/officeDocument/2006/relationships/image" Target="../media/image804.svg"/><Relationship Id="rId2" Type="http://schemas.openxmlformats.org/officeDocument/2006/relationships/image" Target="../media/image789.png"/><Relationship Id="rId16" Type="http://schemas.openxmlformats.org/officeDocument/2006/relationships/image" Target="../media/image803.png"/><Relationship Id="rId1" Type="http://schemas.openxmlformats.org/officeDocument/2006/relationships/slideLayout" Target="../slideLayouts/slideLayout17.xml"/><Relationship Id="rId6" Type="http://schemas.openxmlformats.org/officeDocument/2006/relationships/image" Target="../media/image793.png"/><Relationship Id="rId11" Type="http://schemas.openxmlformats.org/officeDocument/2006/relationships/image" Target="../media/image798.svg"/><Relationship Id="rId5" Type="http://schemas.openxmlformats.org/officeDocument/2006/relationships/image" Target="../media/image792.svg"/><Relationship Id="rId15" Type="http://schemas.openxmlformats.org/officeDocument/2006/relationships/image" Target="../media/image802.svg"/><Relationship Id="rId10" Type="http://schemas.openxmlformats.org/officeDocument/2006/relationships/image" Target="../media/image797.png"/><Relationship Id="rId4" Type="http://schemas.openxmlformats.org/officeDocument/2006/relationships/image" Target="../media/image791.png"/><Relationship Id="rId9" Type="http://schemas.openxmlformats.org/officeDocument/2006/relationships/image" Target="../media/image796.svg"/><Relationship Id="rId14" Type="http://schemas.openxmlformats.org/officeDocument/2006/relationships/image" Target="../media/image801.png"/></Relationships>
</file>

<file path=ppt/slides/_rels/slide175.xml.rels><?xml version="1.0" encoding="UTF-8" standalone="yes"?>
<Relationships xmlns="http://schemas.openxmlformats.org/package/2006/relationships"><Relationship Id="rId8" Type="http://schemas.openxmlformats.org/officeDocument/2006/relationships/image" Target="../media/image809.png"/><Relationship Id="rId3" Type="http://schemas.openxmlformats.org/officeDocument/2006/relationships/image" Target="../media/image805.svg"/><Relationship Id="rId7" Type="http://schemas.openxmlformats.org/officeDocument/2006/relationships/image" Target="../media/image808.svg"/><Relationship Id="rId2" Type="http://schemas.openxmlformats.org/officeDocument/2006/relationships/image" Target="../media/image789.png"/><Relationship Id="rId1" Type="http://schemas.openxmlformats.org/officeDocument/2006/relationships/slideLayout" Target="../slideLayouts/slideLayout17.xml"/><Relationship Id="rId6" Type="http://schemas.openxmlformats.org/officeDocument/2006/relationships/image" Target="../media/image807.png"/><Relationship Id="rId5" Type="http://schemas.openxmlformats.org/officeDocument/2006/relationships/image" Target="../media/image806.svg"/><Relationship Id="rId4" Type="http://schemas.openxmlformats.org/officeDocument/2006/relationships/image" Target="../media/image791.png"/><Relationship Id="rId9" Type="http://schemas.openxmlformats.org/officeDocument/2006/relationships/image" Target="../media/image810.svg"/></Relationships>
</file>

<file path=ppt/slides/_rels/slide176.xml.rels><?xml version="1.0" encoding="UTF-8" standalone="yes"?>
<Relationships xmlns="http://schemas.openxmlformats.org/package/2006/relationships"><Relationship Id="rId3" Type="http://schemas.openxmlformats.org/officeDocument/2006/relationships/image" Target="../media/image812.svg"/><Relationship Id="rId2" Type="http://schemas.openxmlformats.org/officeDocument/2006/relationships/image" Target="../media/image811.png"/><Relationship Id="rId1" Type="http://schemas.openxmlformats.org/officeDocument/2006/relationships/slideLayout" Target="../slideLayouts/slideLayout18.xml"/><Relationship Id="rId5" Type="http://schemas.openxmlformats.org/officeDocument/2006/relationships/image" Target="../media/image814.svg"/><Relationship Id="rId4" Type="http://schemas.openxmlformats.org/officeDocument/2006/relationships/image" Target="../media/image813.png"/></Relationships>
</file>

<file path=ppt/slides/_rels/slide177.xml.rels><?xml version="1.0" encoding="UTF-8" standalone="yes"?>
<Relationships xmlns="http://schemas.openxmlformats.org/package/2006/relationships"><Relationship Id="rId8" Type="http://schemas.openxmlformats.org/officeDocument/2006/relationships/image" Target="../media/image821.png"/><Relationship Id="rId13" Type="http://schemas.openxmlformats.org/officeDocument/2006/relationships/image" Target="../media/image826.svg"/><Relationship Id="rId18" Type="http://schemas.openxmlformats.org/officeDocument/2006/relationships/image" Target="../media/image831.png"/><Relationship Id="rId26" Type="http://schemas.openxmlformats.org/officeDocument/2006/relationships/image" Target="../media/image839.png"/><Relationship Id="rId3" Type="http://schemas.openxmlformats.org/officeDocument/2006/relationships/image" Target="../media/image816.svg"/><Relationship Id="rId21" Type="http://schemas.openxmlformats.org/officeDocument/2006/relationships/image" Target="../media/image834.svg"/><Relationship Id="rId7" Type="http://schemas.openxmlformats.org/officeDocument/2006/relationships/image" Target="../media/image820.svg"/><Relationship Id="rId12" Type="http://schemas.openxmlformats.org/officeDocument/2006/relationships/image" Target="../media/image825.png"/><Relationship Id="rId17" Type="http://schemas.openxmlformats.org/officeDocument/2006/relationships/image" Target="../media/image830.svg"/><Relationship Id="rId25" Type="http://schemas.openxmlformats.org/officeDocument/2006/relationships/image" Target="../media/image838.svg"/><Relationship Id="rId2" Type="http://schemas.openxmlformats.org/officeDocument/2006/relationships/image" Target="../media/image815.png"/><Relationship Id="rId16" Type="http://schemas.openxmlformats.org/officeDocument/2006/relationships/image" Target="../media/image829.png"/><Relationship Id="rId20" Type="http://schemas.openxmlformats.org/officeDocument/2006/relationships/image" Target="../media/image833.png"/><Relationship Id="rId29" Type="http://schemas.openxmlformats.org/officeDocument/2006/relationships/image" Target="../media/image842.svg"/><Relationship Id="rId1" Type="http://schemas.openxmlformats.org/officeDocument/2006/relationships/slideLayout" Target="../slideLayouts/slideLayout19.xml"/><Relationship Id="rId6" Type="http://schemas.openxmlformats.org/officeDocument/2006/relationships/image" Target="../media/image819.png"/><Relationship Id="rId11" Type="http://schemas.openxmlformats.org/officeDocument/2006/relationships/image" Target="../media/image824.svg"/><Relationship Id="rId24" Type="http://schemas.openxmlformats.org/officeDocument/2006/relationships/image" Target="../media/image837.png"/><Relationship Id="rId5" Type="http://schemas.openxmlformats.org/officeDocument/2006/relationships/image" Target="../media/image818.svg"/><Relationship Id="rId15" Type="http://schemas.openxmlformats.org/officeDocument/2006/relationships/image" Target="../media/image828.svg"/><Relationship Id="rId23" Type="http://schemas.openxmlformats.org/officeDocument/2006/relationships/image" Target="../media/image836.svg"/><Relationship Id="rId28" Type="http://schemas.openxmlformats.org/officeDocument/2006/relationships/image" Target="../media/image841.png"/><Relationship Id="rId10" Type="http://schemas.openxmlformats.org/officeDocument/2006/relationships/image" Target="../media/image823.png"/><Relationship Id="rId19" Type="http://schemas.openxmlformats.org/officeDocument/2006/relationships/image" Target="../media/image832.svg"/><Relationship Id="rId31" Type="http://schemas.openxmlformats.org/officeDocument/2006/relationships/image" Target="../media/image844.svg"/><Relationship Id="rId4" Type="http://schemas.openxmlformats.org/officeDocument/2006/relationships/image" Target="../media/image817.png"/><Relationship Id="rId9" Type="http://schemas.openxmlformats.org/officeDocument/2006/relationships/image" Target="../media/image822.svg"/><Relationship Id="rId14" Type="http://schemas.openxmlformats.org/officeDocument/2006/relationships/image" Target="../media/image827.png"/><Relationship Id="rId22" Type="http://schemas.openxmlformats.org/officeDocument/2006/relationships/image" Target="../media/image835.png"/><Relationship Id="rId27" Type="http://schemas.openxmlformats.org/officeDocument/2006/relationships/image" Target="../media/image840.svg"/><Relationship Id="rId30" Type="http://schemas.openxmlformats.org/officeDocument/2006/relationships/image" Target="../media/image843.png"/></Relationships>
</file>

<file path=ppt/slides/_rels/slide178.xml.rels><?xml version="1.0" encoding="UTF-8" standalone="yes"?>
<Relationships xmlns="http://schemas.openxmlformats.org/package/2006/relationships"><Relationship Id="rId8" Type="http://schemas.openxmlformats.org/officeDocument/2006/relationships/image" Target="../media/image851.png"/><Relationship Id="rId13" Type="http://schemas.openxmlformats.org/officeDocument/2006/relationships/image" Target="../media/image856.svg"/><Relationship Id="rId3" Type="http://schemas.openxmlformats.org/officeDocument/2006/relationships/image" Target="../media/image846.svg"/><Relationship Id="rId7" Type="http://schemas.openxmlformats.org/officeDocument/2006/relationships/image" Target="../media/image850.svg"/><Relationship Id="rId12" Type="http://schemas.openxmlformats.org/officeDocument/2006/relationships/image" Target="../media/image855.png"/><Relationship Id="rId17" Type="http://schemas.openxmlformats.org/officeDocument/2006/relationships/image" Target="../media/image860.svg"/><Relationship Id="rId2" Type="http://schemas.openxmlformats.org/officeDocument/2006/relationships/image" Target="../media/image845.png"/><Relationship Id="rId16" Type="http://schemas.openxmlformats.org/officeDocument/2006/relationships/image" Target="../media/image859.png"/><Relationship Id="rId1" Type="http://schemas.openxmlformats.org/officeDocument/2006/relationships/slideLayout" Target="../slideLayouts/slideLayout19.xml"/><Relationship Id="rId6" Type="http://schemas.openxmlformats.org/officeDocument/2006/relationships/image" Target="../media/image849.png"/><Relationship Id="rId11" Type="http://schemas.openxmlformats.org/officeDocument/2006/relationships/image" Target="../media/image854.svg"/><Relationship Id="rId5" Type="http://schemas.openxmlformats.org/officeDocument/2006/relationships/image" Target="../media/image848.svg"/><Relationship Id="rId15" Type="http://schemas.openxmlformats.org/officeDocument/2006/relationships/image" Target="../media/image858.svg"/><Relationship Id="rId10" Type="http://schemas.openxmlformats.org/officeDocument/2006/relationships/image" Target="../media/image853.png"/><Relationship Id="rId4" Type="http://schemas.openxmlformats.org/officeDocument/2006/relationships/image" Target="../media/image847.png"/><Relationship Id="rId9" Type="http://schemas.openxmlformats.org/officeDocument/2006/relationships/image" Target="../media/image852.svg"/><Relationship Id="rId14" Type="http://schemas.openxmlformats.org/officeDocument/2006/relationships/image" Target="../media/image857.png"/></Relationships>
</file>

<file path=ppt/slides/_rels/slide179.xml.rels><?xml version="1.0" encoding="UTF-8" standalone="yes"?>
<Relationships xmlns="http://schemas.openxmlformats.org/package/2006/relationships"><Relationship Id="rId8" Type="http://schemas.openxmlformats.org/officeDocument/2006/relationships/image" Target="../media/image867.png"/><Relationship Id="rId13" Type="http://schemas.openxmlformats.org/officeDocument/2006/relationships/image" Target="../media/image872.svg"/><Relationship Id="rId18" Type="http://schemas.openxmlformats.org/officeDocument/2006/relationships/image" Target="../media/image877.png"/><Relationship Id="rId26" Type="http://schemas.openxmlformats.org/officeDocument/2006/relationships/image" Target="../media/image885.png"/><Relationship Id="rId3" Type="http://schemas.openxmlformats.org/officeDocument/2006/relationships/image" Target="../media/image862.svg"/><Relationship Id="rId21" Type="http://schemas.openxmlformats.org/officeDocument/2006/relationships/image" Target="../media/image880.svg"/><Relationship Id="rId7" Type="http://schemas.openxmlformats.org/officeDocument/2006/relationships/image" Target="../media/image866.svg"/><Relationship Id="rId12" Type="http://schemas.openxmlformats.org/officeDocument/2006/relationships/image" Target="../media/image871.png"/><Relationship Id="rId17" Type="http://schemas.openxmlformats.org/officeDocument/2006/relationships/image" Target="../media/image876.svg"/><Relationship Id="rId25" Type="http://schemas.openxmlformats.org/officeDocument/2006/relationships/image" Target="../media/image884.svg"/><Relationship Id="rId2" Type="http://schemas.openxmlformats.org/officeDocument/2006/relationships/image" Target="../media/image861.png"/><Relationship Id="rId16" Type="http://schemas.openxmlformats.org/officeDocument/2006/relationships/image" Target="../media/image875.png"/><Relationship Id="rId20" Type="http://schemas.openxmlformats.org/officeDocument/2006/relationships/image" Target="../media/image879.png"/><Relationship Id="rId29" Type="http://schemas.openxmlformats.org/officeDocument/2006/relationships/image" Target="../media/image888.svg"/><Relationship Id="rId1" Type="http://schemas.openxmlformats.org/officeDocument/2006/relationships/slideLayout" Target="../slideLayouts/slideLayout19.xml"/><Relationship Id="rId6" Type="http://schemas.openxmlformats.org/officeDocument/2006/relationships/image" Target="../media/image865.png"/><Relationship Id="rId11" Type="http://schemas.openxmlformats.org/officeDocument/2006/relationships/image" Target="../media/image870.svg"/><Relationship Id="rId24" Type="http://schemas.openxmlformats.org/officeDocument/2006/relationships/image" Target="../media/image883.png"/><Relationship Id="rId5" Type="http://schemas.openxmlformats.org/officeDocument/2006/relationships/image" Target="../media/image864.svg"/><Relationship Id="rId15" Type="http://schemas.openxmlformats.org/officeDocument/2006/relationships/image" Target="../media/image874.svg"/><Relationship Id="rId23" Type="http://schemas.openxmlformats.org/officeDocument/2006/relationships/image" Target="../media/image882.svg"/><Relationship Id="rId28" Type="http://schemas.openxmlformats.org/officeDocument/2006/relationships/image" Target="../media/image887.png"/><Relationship Id="rId10" Type="http://schemas.openxmlformats.org/officeDocument/2006/relationships/image" Target="../media/image869.png"/><Relationship Id="rId19" Type="http://schemas.openxmlformats.org/officeDocument/2006/relationships/image" Target="../media/image878.svg"/><Relationship Id="rId4" Type="http://schemas.openxmlformats.org/officeDocument/2006/relationships/image" Target="../media/image863.png"/><Relationship Id="rId9" Type="http://schemas.openxmlformats.org/officeDocument/2006/relationships/image" Target="../media/image868.svg"/><Relationship Id="rId14" Type="http://schemas.openxmlformats.org/officeDocument/2006/relationships/image" Target="../media/image873.png"/><Relationship Id="rId22" Type="http://schemas.openxmlformats.org/officeDocument/2006/relationships/image" Target="../media/image881.png"/><Relationship Id="rId27" Type="http://schemas.openxmlformats.org/officeDocument/2006/relationships/image" Target="../media/image886.sv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895.png"/><Relationship Id="rId13" Type="http://schemas.openxmlformats.org/officeDocument/2006/relationships/image" Target="../media/image900.svg"/><Relationship Id="rId18" Type="http://schemas.openxmlformats.org/officeDocument/2006/relationships/image" Target="../media/image905.png"/><Relationship Id="rId3" Type="http://schemas.openxmlformats.org/officeDocument/2006/relationships/image" Target="../media/image890.svg"/><Relationship Id="rId21" Type="http://schemas.openxmlformats.org/officeDocument/2006/relationships/image" Target="../media/image908.svg"/><Relationship Id="rId7" Type="http://schemas.openxmlformats.org/officeDocument/2006/relationships/image" Target="../media/image894.svg"/><Relationship Id="rId12" Type="http://schemas.openxmlformats.org/officeDocument/2006/relationships/image" Target="../media/image899.png"/><Relationship Id="rId17" Type="http://schemas.openxmlformats.org/officeDocument/2006/relationships/image" Target="../media/image904.svg"/><Relationship Id="rId25" Type="http://schemas.openxmlformats.org/officeDocument/2006/relationships/image" Target="../media/image912.svg"/><Relationship Id="rId2" Type="http://schemas.openxmlformats.org/officeDocument/2006/relationships/image" Target="../media/image889.png"/><Relationship Id="rId16" Type="http://schemas.openxmlformats.org/officeDocument/2006/relationships/image" Target="../media/image903.png"/><Relationship Id="rId20" Type="http://schemas.openxmlformats.org/officeDocument/2006/relationships/image" Target="../media/image907.png"/><Relationship Id="rId1" Type="http://schemas.openxmlformats.org/officeDocument/2006/relationships/slideLayout" Target="../slideLayouts/slideLayout19.xml"/><Relationship Id="rId6" Type="http://schemas.openxmlformats.org/officeDocument/2006/relationships/image" Target="../media/image893.png"/><Relationship Id="rId11" Type="http://schemas.openxmlformats.org/officeDocument/2006/relationships/image" Target="../media/image898.svg"/><Relationship Id="rId24" Type="http://schemas.openxmlformats.org/officeDocument/2006/relationships/image" Target="../media/image911.png"/><Relationship Id="rId5" Type="http://schemas.openxmlformats.org/officeDocument/2006/relationships/image" Target="../media/image892.svg"/><Relationship Id="rId15" Type="http://schemas.openxmlformats.org/officeDocument/2006/relationships/image" Target="../media/image902.svg"/><Relationship Id="rId23" Type="http://schemas.openxmlformats.org/officeDocument/2006/relationships/image" Target="../media/image910.svg"/><Relationship Id="rId10" Type="http://schemas.openxmlformats.org/officeDocument/2006/relationships/image" Target="../media/image897.png"/><Relationship Id="rId19" Type="http://schemas.openxmlformats.org/officeDocument/2006/relationships/image" Target="../media/image906.svg"/><Relationship Id="rId4" Type="http://schemas.openxmlformats.org/officeDocument/2006/relationships/image" Target="../media/image891.png"/><Relationship Id="rId9" Type="http://schemas.openxmlformats.org/officeDocument/2006/relationships/image" Target="../media/image896.svg"/><Relationship Id="rId14" Type="http://schemas.openxmlformats.org/officeDocument/2006/relationships/image" Target="../media/image901.png"/><Relationship Id="rId22" Type="http://schemas.openxmlformats.org/officeDocument/2006/relationships/image" Target="../media/image909.png"/></Relationships>
</file>

<file path=ppt/slides/_rels/slide181.xml.rels><?xml version="1.0" encoding="UTF-8" standalone="yes"?>
<Relationships xmlns="http://schemas.openxmlformats.org/package/2006/relationships"><Relationship Id="rId8" Type="http://schemas.openxmlformats.org/officeDocument/2006/relationships/image" Target="../media/image919.png"/><Relationship Id="rId13" Type="http://schemas.openxmlformats.org/officeDocument/2006/relationships/image" Target="../media/image924.svg"/><Relationship Id="rId18" Type="http://schemas.openxmlformats.org/officeDocument/2006/relationships/image" Target="../media/image929.png"/><Relationship Id="rId3" Type="http://schemas.openxmlformats.org/officeDocument/2006/relationships/image" Target="../media/image914.svg"/><Relationship Id="rId21" Type="http://schemas.openxmlformats.org/officeDocument/2006/relationships/image" Target="../media/image932.svg"/><Relationship Id="rId7" Type="http://schemas.openxmlformats.org/officeDocument/2006/relationships/image" Target="../media/image918.svg"/><Relationship Id="rId12" Type="http://schemas.openxmlformats.org/officeDocument/2006/relationships/image" Target="../media/image923.png"/><Relationship Id="rId17" Type="http://schemas.openxmlformats.org/officeDocument/2006/relationships/image" Target="../media/image928.svg"/><Relationship Id="rId2" Type="http://schemas.openxmlformats.org/officeDocument/2006/relationships/image" Target="../media/image913.png"/><Relationship Id="rId16" Type="http://schemas.openxmlformats.org/officeDocument/2006/relationships/image" Target="../media/image927.png"/><Relationship Id="rId20" Type="http://schemas.openxmlformats.org/officeDocument/2006/relationships/image" Target="../media/image931.png"/><Relationship Id="rId1" Type="http://schemas.openxmlformats.org/officeDocument/2006/relationships/slideLayout" Target="../slideLayouts/slideLayout19.xml"/><Relationship Id="rId6" Type="http://schemas.openxmlformats.org/officeDocument/2006/relationships/image" Target="../media/image917.png"/><Relationship Id="rId11" Type="http://schemas.openxmlformats.org/officeDocument/2006/relationships/image" Target="../media/image922.svg"/><Relationship Id="rId5" Type="http://schemas.openxmlformats.org/officeDocument/2006/relationships/image" Target="../media/image916.svg"/><Relationship Id="rId15" Type="http://schemas.openxmlformats.org/officeDocument/2006/relationships/image" Target="../media/image926.svg"/><Relationship Id="rId23" Type="http://schemas.openxmlformats.org/officeDocument/2006/relationships/image" Target="../media/image934.svg"/><Relationship Id="rId10" Type="http://schemas.openxmlformats.org/officeDocument/2006/relationships/image" Target="../media/image921.png"/><Relationship Id="rId19" Type="http://schemas.openxmlformats.org/officeDocument/2006/relationships/image" Target="../media/image930.svg"/><Relationship Id="rId4" Type="http://schemas.openxmlformats.org/officeDocument/2006/relationships/image" Target="../media/image915.png"/><Relationship Id="rId9" Type="http://schemas.openxmlformats.org/officeDocument/2006/relationships/image" Target="../media/image920.svg"/><Relationship Id="rId14" Type="http://schemas.openxmlformats.org/officeDocument/2006/relationships/image" Target="../media/image925.png"/><Relationship Id="rId22" Type="http://schemas.openxmlformats.org/officeDocument/2006/relationships/image" Target="../media/image933.png"/></Relationships>
</file>

<file path=ppt/slides/_rels/slide182.xml.rels><?xml version="1.0" encoding="UTF-8" standalone="yes"?>
<Relationships xmlns="http://schemas.openxmlformats.org/package/2006/relationships"><Relationship Id="rId3" Type="http://schemas.openxmlformats.org/officeDocument/2006/relationships/image" Target="../media/image936.svg"/><Relationship Id="rId2" Type="http://schemas.openxmlformats.org/officeDocument/2006/relationships/image" Target="../media/image935.png"/><Relationship Id="rId1" Type="http://schemas.openxmlformats.org/officeDocument/2006/relationships/slideLayout" Target="../slideLayouts/slideLayout11.xml"/><Relationship Id="rId5" Type="http://schemas.openxmlformats.org/officeDocument/2006/relationships/image" Target="../media/image938.svg"/><Relationship Id="rId4" Type="http://schemas.openxmlformats.org/officeDocument/2006/relationships/image" Target="../media/image937.png"/></Relationships>
</file>

<file path=ppt/slides/_rels/slide183.xml.rels><?xml version="1.0" encoding="UTF-8" standalone="yes"?>
<Relationships xmlns="http://schemas.openxmlformats.org/package/2006/relationships"><Relationship Id="rId8" Type="http://schemas.openxmlformats.org/officeDocument/2006/relationships/image" Target="../media/image945.png"/><Relationship Id="rId13" Type="http://schemas.openxmlformats.org/officeDocument/2006/relationships/image" Target="../media/image950.svg"/><Relationship Id="rId3" Type="http://schemas.openxmlformats.org/officeDocument/2006/relationships/image" Target="../media/image940.svg"/><Relationship Id="rId7" Type="http://schemas.openxmlformats.org/officeDocument/2006/relationships/image" Target="../media/image944.svg"/><Relationship Id="rId12" Type="http://schemas.openxmlformats.org/officeDocument/2006/relationships/image" Target="../media/image949.png"/><Relationship Id="rId17" Type="http://schemas.openxmlformats.org/officeDocument/2006/relationships/image" Target="../media/image954.svg"/><Relationship Id="rId2" Type="http://schemas.openxmlformats.org/officeDocument/2006/relationships/image" Target="../media/image939.png"/><Relationship Id="rId16" Type="http://schemas.openxmlformats.org/officeDocument/2006/relationships/image" Target="../media/image953.png"/><Relationship Id="rId1" Type="http://schemas.openxmlformats.org/officeDocument/2006/relationships/slideLayout" Target="../slideLayouts/slideLayout12.xml"/><Relationship Id="rId6" Type="http://schemas.openxmlformats.org/officeDocument/2006/relationships/image" Target="../media/image943.png"/><Relationship Id="rId11" Type="http://schemas.openxmlformats.org/officeDocument/2006/relationships/image" Target="../media/image948.svg"/><Relationship Id="rId5" Type="http://schemas.openxmlformats.org/officeDocument/2006/relationships/image" Target="../media/image942.svg"/><Relationship Id="rId15" Type="http://schemas.openxmlformats.org/officeDocument/2006/relationships/image" Target="../media/image952.svg"/><Relationship Id="rId10" Type="http://schemas.openxmlformats.org/officeDocument/2006/relationships/image" Target="../media/image947.png"/><Relationship Id="rId4" Type="http://schemas.openxmlformats.org/officeDocument/2006/relationships/image" Target="../media/image941.png"/><Relationship Id="rId9" Type="http://schemas.openxmlformats.org/officeDocument/2006/relationships/image" Target="../media/image946.svg"/><Relationship Id="rId14" Type="http://schemas.openxmlformats.org/officeDocument/2006/relationships/image" Target="../media/image951.png"/></Relationships>
</file>

<file path=ppt/slides/_rels/slide184.xml.rels><?xml version="1.0" encoding="UTF-8" standalone="yes"?>
<Relationships xmlns="http://schemas.openxmlformats.org/package/2006/relationships"><Relationship Id="rId8" Type="http://schemas.openxmlformats.org/officeDocument/2006/relationships/image" Target="../media/image961.png"/><Relationship Id="rId13" Type="http://schemas.openxmlformats.org/officeDocument/2006/relationships/image" Target="../media/image966.svg"/><Relationship Id="rId3" Type="http://schemas.openxmlformats.org/officeDocument/2006/relationships/image" Target="../media/image956.svg"/><Relationship Id="rId7" Type="http://schemas.openxmlformats.org/officeDocument/2006/relationships/image" Target="../media/image960.svg"/><Relationship Id="rId12" Type="http://schemas.openxmlformats.org/officeDocument/2006/relationships/image" Target="../media/image965.png"/><Relationship Id="rId17" Type="http://schemas.openxmlformats.org/officeDocument/2006/relationships/image" Target="../media/image970.svg"/><Relationship Id="rId2" Type="http://schemas.openxmlformats.org/officeDocument/2006/relationships/image" Target="../media/image955.png"/><Relationship Id="rId16" Type="http://schemas.openxmlformats.org/officeDocument/2006/relationships/image" Target="../media/image969.png"/><Relationship Id="rId1" Type="http://schemas.openxmlformats.org/officeDocument/2006/relationships/slideLayout" Target="../slideLayouts/slideLayout12.xml"/><Relationship Id="rId6" Type="http://schemas.openxmlformats.org/officeDocument/2006/relationships/image" Target="../media/image959.png"/><Relationship Id="rId11" Type="http://schemas.openxmlformats.org/officeDocument/2006/relationships/image" Target="../media/image964.svg"/><Relationship Id="rId5" Type="http://schemas.openxmlformats.org/officeDocument/2006/relationships/image" Target="../media/image958.svg"/><Relationship Id="rId15" Type="http://schemas.openxmlformats.org/officeDocument/2006/relationships/image" Target="../media/image968.svg"/><Relationship Id="rId10" Type="http://schemas.openxmlformats.org/officeDocument/2006/relationships/image" Target="../media/image963.png"/><Relationship Id="rId4" Type="http://schemas.openxmlformats.org/officeDocument/2006/relationships/image" Target="../media/image957.png"/><Relationship Id="rId9" Type="http://schemas.openxmlformats.org/officeDocument/2006/relationships/image" Target="../media/image962.svg"/><Relationship Id="rId14" Type="http://schemas.openxmlformats.org/officeDocument/2006/relationships/image" Target="../media/image967.png"/></Relationships>
</file>

<file path=ppt/slides/_rels/slide185.xml.rels><?xml version="1.0" encoding="UTF-8" standalone="yes"?>
<Relationships xmlns="http://schemas.openxmlformats.org/package/2006/relationships"><Relationship Id="rId3" Type="http://schemas.openxmlformats.org/officeDocument/2006/relationships/image" Target="../media/image972.svg"/><Relationship Id="rId2" Type="http://schemas.openxmlformats.org/officeDocument/2006/relationships/image" Target="../media/image971.png"/><Relationship Id="rId1" Type="http://schemas.openxmlformats.org/officeDocument/2006/relationships/slideLayout" Target="../slideLayouts/slideLayout16.xml"/><Relationship Id="rId5" Type="http://schemas.openxmlformats.org/officeDocument/2006/relationships/image" Target="../media/image974.svg"/><Relationship Id="rId4" Type="http://schemas.openxmlformats.org/officeDocument/2006/relationships/image" Target="../media/image973.png"/></Relationships>
</file>

<file path=ppt/slides/_rels/slide186.xml.rels><?xml version="1.0" encoding="UTF-8" standalone="yes"?>
<Relationships xmlns="http://schemas.openxmlformats.org/package/2006/relationships"><Relationship Id="rId8" Type="http://schemas.openxmlformats.org/officeDocument/2006/relationships/image" Target="../media/image981.png"/><Relationship Id="rId13" Type="http://schemas.openxmlformats.org/officeDocument/2006/relationships/image" Target="../media/image986.svg"/><Relationship Id="rId18" Type="http://schemas.openxmlformats.org/officeDocument/2006/relationships/image" Target="../media/image991.png"/><Relationship Id="rId3" Type="http://schemas.openxmlformats.org/officeDocument/2006/relationships/image" Target="../media/image976.svg"/><Relationship Id="rId7" Type="http://schemas.openxmlformats.org/officeDocument/2006/relationships/image" Target="../media/image980.svg"/><Relationship Id="rId12" Type="http://schemas.openxmlformats.org/officeDocument/2006/relationships/image" Target="../media/image985.png"/><Relationship Id="rId17" Type="http://schemas.openxmlformats.org/officeDocument/2006/relationships/image" Target="../media/image990.svg"/><Relationship Id="rId2" Type="http://schemas.openxmlformats.org/officeDocument/2006/relationships/image" Target="../media/image975.png"/><Relationship Id="rId16" Type="http://schemas.openxmlformats.org/officeDocument/2006/relationships/image" Target="../media/image989.png"/><Relationship Id="rId1" Type="http://schemas.openxmlformats.org/officeDocument/2006/relationships/slideLayout" Target="../slideLayouts/slideLayout17.xml"/><Relationship Id="rId6" Type="http://schemas.openxmlformats.org/officeDocument/2006/relationships/image" Target="../media/image979.png"/><Relationship Id="rId11" Type="http://schemas.openxmlformats.org/officeDocument/2006/relationships/image" Target="../media/image984.svg"/><Relationship Id="rId5" Type="http://schemas.openxmlformats.org/officeDocument/2006/relationships/image" Target="../media/image978.svg"/><Relationship Id="rId15" Type="http://schemas.openxmlformats.org/officeDocument/2006/relationships/image" Target="../media/image988.svg"/><Relationship Id="rId10" Type="http://schemas.openxmlformats.org/officeDocument/2006/relationships/image" Target="../media/image983.png"/><Relationship Id="rId19" Type="http://schemas.openxmlformats.org/officeDocument/2006/relationships/image" Target="../media/image992.svg"/><Relationship Id="rId4" Type="http://schemas.openxmlformats.org/officeDocument/2006/relationships/image" Target="../media/image977.png"/><Relationship Id="rId9" Type="http://schemas.openxmlformats.org/officeDocument/2006/relationships/image" Target="../media/image982.svg"/><Relationship Id="rId14" Type="http://schemas.openxmlformats.org/officeDocument/2006/relationships/image" Target="../media/image987.png"/></Relationships>
</file>

<file path=ppt/slides/_rels/slide187.xml.rels><?xml version="1.0" encoding="UTF-8" standalone="yes"?>
<Relationships xmlns="http://schemas.openxmlformats.org/package/2006/relationships"><Relationship Id="rId8" Type="http://schemas.openxmlformats.org/officeDocument/2006/relationships/image" Target="../media/image999.png"/><Relationship Id="rId13" Type="http://schemas.openxmlformats.org/officeDocument/2006/relationships/image" Target="../media/image1004.svg"/><Relationship Id="rId3" Type="http://schemas.openxmlformats.org/officeDocument/2006/relationships/image" Target="../media/image994.svg"/><Relationship Id="rId7" Type="http://schemas.openxmlformats.org/officeDocument/2006/relationships/image" Target="../media/image998.svg"/><Relationship Id="rId12" Type="http://schemas.openxmlformats.org/officeDocument/2006/relationships/image" Target="../media/image1003.png"/><Relationship Id="rId17" Type="http://schemas.openxmlformats.org/officeDocument/2006/relationships/image" Target="../media/image1008.svg"/><Relationship Id="rId2" Type="http://schemas.openxmlformats.org/officeDocument/2006/relationships/image" Target="../media/image993.png"/><Relationship Id="rId16" Type="http://schemas.openxmlformats.org/officeDocument/2006/relationships/image" Target="../media/image1007.png"/><Relationship Id="rId1" Type="http://schemas.openxmlformats.org/officeDocument/2006/relationships/slideLayout" Target="../slideLayouts/slideLayout17.xml"/><Relationship Id="rId6" Type="http://schemas.openxmlformats.org/officeDocument/2006/relationships/image" Target="../media/image997.png"/><Relationship Id="rId11" Type="http://schemas.openxmlformats.org/officeDocument/2006/relationships/image" Target="../media/image1002.svg"/><Relationship Id="rId5" Type="http://schemas.openxmlformats.org/officeDocument/2006/relationships/image" Target="../media/image996.svg"/><Relationship Id="rId15" Type="http://schemas.openxmlformats.org/officeDocument/2006/relationships/image" Target="../media/image1006.svg"/><Relationship Id="rId10" Type="http://schemas.openxmlformats.org/officeDocument/2006/relationships/image" Target="../media/image1001.png"/><Relationship Id="rId4" Type="http://schemas.openxmlformats.org/officeDocument/2006/relationships/image" Target="../media/image995.png"/><Relationship Id="rId9" Type="http://schemas.openxmlformats.org/officeDocument/2006/relationships/image" Target="../media/image1000.svg"/><Relationship Id="rId14" Type="http://schemas.openxmlformats.org/officeDocument/2006/relationships/image" Target="../media/image1005.png"/></Relationships>
</file>

<file path=ppt/slides/_rels/slide188.xml.rels><?xml version="1.0" encoding="UTF-8" standalone="yes"?>
<Relationships xmlns="http://schemas.openxmlformats.org/package/2006/relationships"><Relationship Id="rId3" Type="http://schemas.openxmlformats.org/officeDocument/2006/relationships/image" Target="../media/image1010.svg"/><Relationship Id="rId2" Type="http://schemas.openxmlformats.org/officeDocument/2006/relationships/image" Target="../media/image1009.png"/><Relationship Id="rId1" Type="http://schemas.openxmlformats.org/officeDocument/2006/relationships/slideLayout" Target="../slideLayouts/slideLayout17.xml"/><Relationship Id="rId5" Type="http://schemas.openxmlformats.org/officeDocument/2006/relationships/image" Target="../media/image1012.svg"/><Relationship Id="rId4" Type="http://schemas.openxmlformats.org/officeDocument/2006/relationships/image" Target="../media/image1011.png"/></Relationships>
</file>

<file path=ppt/slides/_rels/slide189.xml.rels><?xml version="1.0" encoding="UTF-8" standalone="yes"?>
<Relationships xmlns="http://schemas.openxmlformats.org/package/2006/relationships"><Relationship Id="rId3" Type="http://schemas.openxmlformats.org/officeDocument/2006/relationships/image" Target="../media/image1014.svg"/><Relationship Id="rId2" Type="http://schemas.openxmlformats.org/officeDocument/2006/relationships/image" Target="../media/image1013.png"/><Relationship Id="rId1" Type="http://schemas.openxmlformats.org/officeDocument/2006/relationships/slideLayout" Target="../slideLayouts/slideLayout14.xml"/><Relationship Id="rId5" Type="http://schemas.openxmlformats.org/officeDocument/2006/relationships/image" Target="../media/image1016.svg"/><Relationship Id="rId4" Type="http://schemas.openxmlformats.org/officeDocument/2006/relationships/image" Target="../media/image1015.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1023.png"/><Relationship Id="rId13" Type="http://schemas.openxmlformats.org/officeDocument/2006/relationships/image" Target="../media/image1028.svg"/><Relationship Id="rId18" Type="http://schemas.openxmlformats.org/officeDocument/2006/relationships/image" Target="../media/image1033.png"/><Relationship Id="rId3" Type="http://schemas.openxmlformats.org/officeDocument/2006/relationships/image" Target="../media/image1018.svg"/><Relationship Id="rId7" Type="http://schemas.openxmlformats.org/officeDocument/2006/relationships/image" Target="../media/image1022.svg"/><Relationship Id="rId12" Type="http://schemas.openxmlformats.org/officeDocument/2006/relationships/image" Target="../media/image1027.png"/><Relationship Id="rId17" Type="http://schemas.openxmlformats.org/officeDocument/2006/relationships/image" Target="../media/image1032.svg"/><Relationship Id="rId2" Type="http://schemas.openxmlformats.org/officeDocument/2006/relationships/image" Target="../media/image1017.png"/><Relationship Id="rId16" Type="http://schemas.openxmlformats.org/officeDocument/2006/relationships/image" Target="../media/image1031.png"/><Relationship Id="rId1" Type="http://schemas.openxmlformats.org/officeDocument/2006/relationships/slideLayout" Target="../slideLayouts/slideLayout15.xml"/><Relationship Id="rId6" Type="http://schemas.openxmlformats.org/officeDocument/2006/relationships/image" Target="../media/image1021.png"/><Relationship Id="rId11" Type="http://schemas.openxmlformats.org/officeDocument/2006/relationships/image" Target="../media/image1026.svg"/><Relationship Id="rId5" Type="http://schemas.openxmlformats.org/officeDocument/2006/relationships/image" Target="../media/image1020.svg"/><Relationship Id="rId15" Type="http://schemas.openxmlformats.org/officeDocument/2006/relationships/image" Target="../media/image1030.svg"/><Relationship Id="rId10" Type="http://schemas.openxmlformats.org/officeDocument/2006/relationships/image" Target="../media/image1025.png"/><Relationship Id="rId19" Type="http://schemas.openxmlformats.org/officeDocument/2006/relationships/image" Target="../media/image1034.svg"/><Relationship Id="rId4" Type="http://schemas.openxmlformats.org/officeDocument/2006/relationships/image" Target="../media/image1019.png"/><Relationship Id="rId9" Type="http://schemas.openxmlformats.org/officeDocument/2006/relationships/image" Target="../media/image1024.svg"/><Relationship Id="rId14" Type="http://schemas.openxmlformats.org/officeDocument/2006/relationships/image" Target="../media/image1029.png"/></Relationships>
</file>

<file path=ppt/slides/_rels/slide191.xml.rels><?xml version="1.0" encoding="UTF-8" standalone="yes"?>
<Relationships xmlns="http://schemas.openxmlformats.org/package/2006/relationships"><Relationship Id="rId3" Type="http://schemas.openxmlformats.org/officeDocument/2006/relationships/image" Target="../media/image1036.svg"/><Relationship Id="rId2" Type="http://schemas.openxmlformats.org/officeDocument/2006/relationships/image" Target="../media/image1035.png"/><Relationship Id="rId1" Type="http://schemas.openxmlformats.org/officeDocument/2006/relationships/slideLayout" Target="../slideLayouts/slideLayout15.xml"/><Relationship Id="rId5" Type="http://schemas.openxmlformats.org/officeDocument/2006/relationships/image" Target="../media/image1038.svg"/><Relationship Id="rId4" Type="http://schemas.openxmlformats.org/officeDocument/2006/relationships/image" Target="../media/image1037.png"/></Relationships>
</file>

<file path=ppt/slides/_rels/slide192.xml.rels><?xml version="1.0" encoding="UTF-8" standalone="yes"?>
<Relationships xmlns="http://schemas.openxmlformats.org/package/2006/relationships"><Relationship Id="rId3" Type="http://schemas.openxmlformats.org/officeDocument/2006/relationships/image" Target="../media/image1040.svg"/><Relationship Id="rId2" Type="http://schemas.openxmlformats.org/officeDocument/2006/relationships/image" Target="../media/image1039.png"/><Relationship Id="rId1" Type="http://schemas.openxmlformats.org/officeDocument/2006/relationships/slideLayout" Target="../slideLayouts/slideLayout25.xml"/><Relationship Id="rId5" Type="http://schemas.openxmlformats.org/officeDocument/2006/relationships/image" Target="../media/image1042.svg"/><Relationship Id="rId4" Type="http://schemas.openxmlformats.org/officeDocument/2006/relationships/image" Target="../media/image1041.png"/></Relationships>
</file>

<file path=ppt/slides/_rels/slide193.xml.rels><?xml version="1.0" encoding="UTF-8" standalone="yes"?>
<Relationships xmlns="http://schemas.openxmlformats.org/package/2006/relationships"><Relationship Id="rId8" Type="http://schemas.openxmlformats.org/officeDocument/2006/relationships/image" Target="../media/image1046.svg"/><Relationship Id="rId13" Type="http://schemas.openxmlformats.org/officeDocument/2006/relationships/image" Target="../media/image1051.png"/><Relationship Id="rId18" Type="http://schemas.openxmlformats.org/officeDocument/2006/relationships/image" Target="../media/image1056.svg"/><Relationship Id="rId26" Type="http://schemas.openxmlformats.org/officeDocument/2006/relationships/image" Target="../media/image1064.svg"/><Relationship Id="rId3" Type="http://schemas.openxmlformats.org/officeDocument/2006/relationships/image" Target="../media/image1043.png"/><Relationship Id="rId21" Type="http://schemas.openxmlformats.org/officeDocument/2006/relationships/image" Target="../media/image1059.png"/><Relationship Id="rId7" Type="http://schemas.openxmlformats.org/officeDocument/2006/relationships/image" Target="../media/image1045.png"/><Relationship Id="rId12" Type="http://schemas.openxmlformats.org/officeDocument/2006/relationships/image" Target="../media/image1050.svg"/><Relationship Id="rId17" Type="http://schemas.openxmlformats.org/officeDocument/2006/relationships/image" Target="../media/image1055.png"/><Relationship Id="rId25" Type="http://schemas.openxmlformats.org/officeDocument/2006/relationships/image" Target="../media/image1063.png"/><Relationship Id="rId2" Type="http://schemas.openxmlformats.org/officeDocument/2006/relationships/notesSlide" Target="../notesSlides/notesSlide8.xml"/><Relationship Id="rId16" Type="http://schemas.openxmlformats.org/officeDocument/2006/relationships/image" Target="../media/image1054.svg"/><Relationship Id="rId20" Type="http://schemas.openxmlformats.org/officeDocument/2006/relationships/image" Target="../media/image1058.svg"/><Relationship Id="rId29" Type="http://schemas.openxmlformats.org/officeDocument/2006/relationships/image" Target="../media/image1067.png"/><Relationship Id="rId1" Type="http://schemas.openxmlformats.org/officeDocument/2006/relationships/slideLayout" Target="../slideLayouts/slideLayout26.xml"/><Relationship Id="rId6" Type="http://schemas.openxmlformats.org/officeDocument/2006/relationships/image" Target="../media/image17.svg"/><Relationship Id="rId11" Type="http://schemas.openxmlformats.org/officeDocument/2006/relationships/image" Target="../media/image1049.png"/><Relationship Id="rId24" Type="http://schemas.openxmlformats.org/officeDocument/2006/relationships/image" Target="../media/image1062.svg"/><Relationship Id="rId5" Type="http://schemas.openxmlformats.org/officeDocument/2006/relationships/image" Target="../media/image16.png"/><Relationship Id="rId15" Type="http://schemas.openxmlformats.org/officeDocument/2006/relationships/image" Target="../media/image1053.png"/><Relationship Id="rId23" Type="http://schemas.openxmlformats.org/officeDocument/2006/relationships/image" Target="../media/image1061.png"/><Relationship Id="rId28" Type="http://schemas.openxmlformats.org/officeDocument/2006/relationships/image" Target="../media/image1066.svg"/><Relationship Id="rId10" Type="http://schemas.openxmlformats.org/officeDocument/2006/relationships/image" Target="../media/image1048.svg"/><Relationship Id="rId19" Type="http://schemas.openxmlformats.org/officeDocument/2006/relationships/image" Target="../media/image1057.png"/><Relationship Id="rId4" Type="http://schemas.openxmlformats.org/officeDocument/2006/relationships/image" Target="../media/image1044.svg"/><Relationship Id="rId9" Type="http://schemas.openxmlformats.org/officeDocument/2006/relationships/image" Target="../media/image1047.png"/><Relationship Id="rId14" Type="http://schemas.openxmlformats.org/officeDocument/2006/relationships/image" Target="../media/image1052.svg"/><Relationship Id="rId22" Type="http://schemas.openxmlformats.org/officeDocument/2006/relationships/image" Target="../media/image1060.svg"/><Relationship Id="rId27" Type="http://schemas.openxmlformats.org/officeDocument/2006/relationships/image" Target="../media/image1065.png"/><Relationship Id="rId30" Type="http://schemas.openxmlformats.org/officeDocument/2006/relationships/image" Target="../media/image1068.svg"/></Relationships>
</file>

<file path=ppt/slides/_rels/slide194.xml.rels><?xml version="1.0" encoding="UTF-8" standalone="yes"?>
<Relationships xmlns="http://schemas.openxmlformats.org/package/2006/relationships"><Relationship Id="rId8" Type="http://schemas.openxmlformats.org/officeDocument/2006/relationships/image" Target="../media/image1074.svg"/><Relationship Id="rId13" Type="http://schemas.openxmlformats.org/officeDocument/2006/relationships/image" Target="../media/image1079.png"/><Relationship Id="rId18" Type="http://schemas.openxmlformats.org/officeDocument/2006/relationships/image" Target="../media/image49.svg"/><Relationship Id="rId26" Type="http://schemas.openxmlformats.org/officeDocument/2006/relationships/image" Target="../media/image1090.svg"/><Relationship Id="rId3" Type="http://schemas.openxmlformats.org/officeDocument/2006/relationships/image" Target="../media/image1069.png"/><Relationship Id="rId21" Type="http://schemas.openxmlformats.org/officeDocument/2006/relationships/image" Target="../media/image1085.png"/><Relationship Id="rId7" Type="http://schemas.openxmlformats.org/officeDocument/2006/relationships/image" Target="../media/image1073.png"/><Relationship Id="rId12" Type="http://schemas.openxmlformats.org/officeDocument/2006/relationships/image" Target="../media/image1078.svg"/><Relationship Id="rId17" Type="http://schemas.openxmlformats.org/officeDocument/2006/relationships/image" Target="../media/image48.png"/><Relationship Id="rId25" Type="http://schemas.openxmlformats.org/officeDocument/2006/relationships/image" Target="../media/image1089.png"/><Relationship Id="rId2" Type="http://schemas.openxmlformats.org/officeDocument/2006/relationships/notesSlide" Target="../notesSlides/notesSlide9.xml"/><Relationship Id="rId16" Type="http://schemas.openxmlformats.org/officeDocument/2006/relationships/image" Target="../media/image1082.svg"/><Relationship Id="rId20" Type="http://schemas.openxmlformats.org/officeDocument/2006/relationships/image" Target="../media/image1084.svg"/><Relationship Id="rId29" Type="http://schemas.openxmlformats.org/officeDocument/2006/relationships/image" Target="../media/image1093.png"/><Relationship Id="rId1" Type="http://schemas.openxmlformats.org/officeDocument/2006/relationships/slideLayout" Target="../slideLayouts/slideLayout26.xml"/><Relationship Id="rId6" Type="http://schemas.openxmlformats.org/officeDocument/2006/relationships/image" Target="../media/image1072.svg"/><Relationship Id="rId11" Type="http://schemas.openxmlformats.org/officeDocument/2006/relationships/image" Target="../media/image1077.png"/><Relationship Id="rId24" Type="http://schemas.openxmlformats.org/officeDocument/2006/relationships/image" Target="../media/image1088.svg"/><Relationship Id="rId5" Type="http://schemas.openxmlformats.org/officeDocument/2006/relationships/image" Target="../media/image1071.png"/><Relationship Id="rId15" Type="http://schemas.openxmlformats.org/officeDocument/2006/relationships/image" Target="../media/image1081.png"/><Relationship Id="rId23" Type="http://schemas.openxmlformats.org/officeDocument/2006/relationships/image" Target="../media/image1087.png"/><Relationship Id="rId28" Type="http://schemas.openxmlformats.org/officeDocument/2006/relationships/image" Target="../media/image1092.svg"/><Relationship Id="rId10" Type="http://schemas.openxmlformats.org/officeDocument/2006/relationships/image" Target="../media/image1076.svg"/><Relationship Id="rId19" Type="http://schemas.openxmlformats.org/officeDocument/2006/relationships/image" Target="../media/image1083.png"/><Relationship Id="rId4" Type="http://schemas.openxmlformats.org/officeDocument/2006/relationships/image" Target="../media/image1070.svg"/><Relationship Id="rId9" Type="http://schemas.openxmlformats.org/officeDocument/2006/relationships/image" Target="../media/image1075.png"/><Relationship Id="rId14" Type="http://schemas.openxmlformats.org/officeDocument/2006/relationships/image" Target="../media/image1080.svg"/><Relationship Id="rId22" Type="http://schemas.openxmlformats.org/officeDocument/2006/relationships/image" Target="../media/image1086.svg"/><Relationship Id="rId27" Type="http://schemas.openxmlformats.org/officeDocument/2006/relationships/image" Target="../media/image1091.png"/><Relationship Id="rId30" Type="http://schemas.openxmlformats.org/officeDocument/2006/relationships/image" Target="../media/image1094.svg"/></Relationships>
</file>

<file path=ppt/slides/_rels/slide195.xml.rels><?xml version="1.0" encoding="UTF-8" standalone="yes"?>
<Relationships xmlns="http://schemas.openxmlformats.org/package/2006/relationships"><Relationship Id="rId8" Type="http://schemas.openxmlformats.org/officeDocument/2006/relationships/image" Target="../media/image1100.svg"/><Relationship Id="rId13" Type="http://schemas.openxmlformats.org/officeDocument/2006/relationships/image" Target="../media/image1105.png"/><Relationship Id="rId18" Type="http://schemas.openxmlformats.org/officeDocument/2006/relationships/image" Target="../media/image1110.svg"/><Relationship Id="rId3" Type="http://schemas.openxmlformats.org/officeDocument/2006/relationships/image" Target="../media/image1095.png"/><Relationship Id="rId7" Type="http://schemas.openxmlformats.org/officeDocument/2006/relationships/image" Target="../media/image1099.png"/><Relationship Id="rId12" Type="http://schemas.openxmlformats.org/officeDocument/2006/relationships/image" Target="../media/image1104.svg"/><Relationship Id="rId17" Type="http://schemas.openxmlformats.org/officeDocument/2006/relationships/image" Target="../media/image1109.png"/><Relationship Id="rId2" Type="http://schemas.openxmlformats.org/officeDocument/2006/relationships/notesSlide" Target="../notesSlides/notesSlide10.xml"/><Relationship Id="rId16" Type="http://schemas.openxmlformats.org/officeDocument/2006/relationships/image" Target="../media/image1108.svg"/><Relationship Id="rId1" Type="http://schemas.openxmlformats.org/officeDocument/2006/relationships/slideLayout" Target="../slideLayouts/slideLayout26.xml"/><Relationship Id="rId6" Type="http://schemas.openxmlformats.org/officeDocument/2006/relationships/image" Target="../media/image1098.svg"/><Relationship Id="rId11" Type="http://schemas.openxmlformats.org/officeDocument/2006/relationships/image" Target="../media/image1103.png"/><Relationship Id="rId5" Type="http://schemas.openxmlformats.org/officeDocument/2006/relationships/image" Target="../media/image1097.png"/><Relationship Id="rId15" Type="http://schemas.openxmlformats.org/officeDocument/2006/relationships/image" Target="../media/image1107.png"/><Relationship Id="rId10" Type="http://schemas.openxmlformats.org/officeDocument/2006/relationships/image" Target="../media/image1102.svg"/><Relationship Id="rId4" Type="http://schemas.openxmlformats.org/officeDocument/2006/relationships/image" Target="../media/image1096.svg"/><Relationship Id="rId9" Type="http://schemas.openxmlformats.org/officeDocument/2006/relationships/image" Target="../media/image1101.png"/><Relationship Id="rId14" Type="http://schemas.openxmlformats.org/officeDocument/2006/relationships/image" Target="../media/image1106.svg"/></Relationships>
</file>

<file path=ppt/slides/_rels/slide196.xml.rels><?xml version="1.0" encoding="UTF-8" standalone="yes"?>
<Relationships xmlns="http://schemas.openxmlformats.org/package/2006/relationships"><Relationship Id="rId8" Type="http://schemas.openxmlformats.org/officeDocument/2006/relationships/image" Target="../media/image1116.svg"/><Relationship Id="rId13" Type="http://schemas.openxmlformats.org/officeDocument/2006/relationships/image" Target="../media/image1121.png"/><Relationship Id="rId18" Type="http://schemas.openxmlformats.org/officeDocument/2006/relationships/image" Target="../media/image1126.svg"/><Relationship Id="rId3" Type="http://schemas.openxmlformats.org/officeDocument/2006/relationships/image" Target="../media/image1111.png"/><Relationship Id="rId21" Type="http://schemas.openxmlformats.org/officeDocument/2006/relationships/image" Target="../media/image1129.png"/><Relationship Id="rId7" Type="http://schemas.openxmlformats.org/officeDocument/2006/relationships/image" Target="../media/image1115.png"/><Relationship Id="rId12" Type="http://schemas.openxmlformats.org/officeDocument/2006/relationships/image" Target="../media/image1120.svg"/><Relationship Id="rId17" Type="http://schemas.openxmlformats.org/officeDocument/2006/relationships/image" Target="../media/image1125.png"/><Relationship Id="rId2" Type="http://schemas.openxmlformats.org/officeDocument/2006/relationships/notesSlide" Target="../notesSlides/notesSlide11.xml"/><Relationship Id="rId16" Type="http://schemas.openxmlformats.org/officeDocument/2006/relationships/image" Target="../media/image1124.svg"/><Relationship Id="rId20" Type="http://schemas.openxmlformats.org/officeDocument/2006/relationships/image" Target="../media/image1128.svg"/><Relationship Id="rId1" Type="http://schemas.openxmlformats.org/officeDocument/2006/relationships/slideLayout" Target="../slideLayouts/slideLayout26.xml"/><Relationship Id="rId6" Type="http://schemas.openxmlformats.org/officeDocument/2006/relationships/image" Target="../media/image1114.svg"/><Relationship Id="rId11" Type="http://schemas.openxmlformats.org/officeDocument/2006/relationships/image" Target="../media/image1119.png"/><Relationship Id="rId24" Type="http://schemas.openxmlformats.org/officeDocument/2006/relationships/image" Target="../media/image1132.svg"/><Relationship Id="rId5" Type="http://schemas.openxmlformats.org/officeDocument/2006/relationships/image" Target="../media/image1113.png"/><Relationship Id="rId15" Type="http://schemas.openxmlformats.org/officeDocument/2006/relationships/image" Target="../media/image1123.png"/><Relationship Id="rId23" Type="http://schemas.openxmlformats.org/officeDocument/2006/relationships/image" Target="../media/image1131.png"/><Relationship Id="rId10" Type="http://schemas.openxmlformats.org/officeDocument/2006/relationships/image" Target="../media/image1118.svg"/><Relationship Id="rId19" Type="http://schemas.openxmlformats.org/officeDocument/2006/relationships/image" Target="../media/image1127.png"/><Relationship Id="rId4" Type="http://schemas.openxmlformats.org/officeDocument/2006/relationships/image" Target="../media/image1112.svg"/><Relationship Id="rId9" Type="http://schemas.openxmlformats.org/officeDocument/2006/relationships/image" Target="../media/image1117.png"/><Relationship Id="rId14" Type="http://schemas.openxmlformats.org/officeDocument/2006/relationships/image" Target="../media/image1122.svg"/><Relationship Id="rId22" Type="http://schemas.openxmlformats.org/officeDocument/2006/relationships/image" Target="../media/image1130.svg"/></Relationships>
</file>

<file path=ppt/slides/_rels/slide197.xml.rels><?xml version="1.0" encoding="UTF-8" standalone="yes"?>
<Relationships xmlns="http://schemas.openxmlformats.org/package/2006/relationships"><Relationship Id="rId3" Type="http://schemas.openxmlformats.org/officeDocument/2006/relationships/image" Target="../media/image1134.svg"/><Relationship Id="rId2" Type="http://schemas.openxmlformats.org/officeDocument/2006/relationships/image" Target="../media/image1133.png"/><Relationship Id="rId1" Type="http://schemas.openxmlformats.org/officeDocument/2006/relationships/slideLayout" Target="../slideLayouts/slideLayout14.xml"/><Relationship Id="rId5" Type="http://schemas.openxmlformats.org/officeDocument/2006/relationships/image" Target="../media/image1136.svg"/><Relationship Id="rId4" Type="http://schemas.openxmlformats.org/officeDocument/2006/relationships/image" Target="../media/image1135.png"/></Relationships>
</file>

<file path=ppt/slides/_rels/slide198.xml.rels><?xml version="1.0" encoding="UTF-8" standalone="yes"?>
<Relationships xmlns="http://schemas.openxmlformats.org/package/2006/relationships"><Relationship Id="rId8" Type="http://schemas.openxmlformats.org/officeDocument/2006/relationships/image" Target="../media/image1143.png"/><Relationship Id="rId13" Type="http://schemas.openxmlformats.org/officeDocument/2006/relationships/image" Target="../media/image1148.svg"/><Relationship Id="rId3" Type="http://schemas.openxmlformats.org/officeDocument/2006/relationships/image" Target="../media/image1138.svg"/><Relationship Id="rId7" Type="http://schemas.openxmlformats.org/officeDocument/2006/relationships/image" Target="../media/image1142.svg"/><Relationship Id="rId12" Type="http://schemas.openxmlformats.org/officeDocument/2006/relationships/image" Target="../media/image1147.png"/><Relationship Id="rId2" Type="http://schemas.openxmlformats.org/officeDocument/2006/relationships/image" Target="../media/image1137.png"/><Relationship Id="rId1" Type="http://schemas.openxmlformats.org/officeDocument/2006/relationships/slideLayout" Target="../slideLayouts/slideLayout15.xml"/><Relationship Id="rId6" Type="http://schemas.openxmlformats.org/officeDocument/2006/relationships/image" Target="../media/image1141.png"/><Relationship Id="rId11" Type="http://schemas.openxmlformats.org/officeDocument/2006/relationships/image" Target="../media/image1146.svg"/><Relationship Id="rId5" Type="http://schemas.openxmlformats.org/officeDocument/2006/relationships/image" Target="../media/image1140.svg"/><Relationship Id="rId10" Type="http://schemas.openxmlformats.org/officeDocument/2006/relationships/image" Target="../media/image1145.png"/><Relationship Id="rId4" Type="http://schemas.openxmlformats.org/officeDocument/2006/relationships/image" Target="../media/image1139.png"/><Relationship Id="rId9" Type="http://schemas.openxmlformats.org/officeDocument/2006/relationships/image" Target="../media/image1144.svg"/></Relationships>
</file>

<file path=ppt/slides/_rels/slide199.xml.rels><?xml version="1.0" encoding="UTF-8" standalone="yes"?>
<Relationships xmlns="http://schemas.openxmlformats.org/package/2006/relationships"><Relationship Id="rId3" Type="http://schemas.openxmlformats.org/officeDocument/2006/relationships/image" Target="../media/image1150.svg"/><Relationship Id="rId2" Type="http://schemas.openxmlformats.org/officeDocument/2006/relationships/image" Target="../media/image1149.png"/><Relationship Id="rId1" Type="http://schemas.openxmlformats.org/officeDocument/2006/relationships/slideLayout" Target="../slideLayouts/slideLayout20.xml"/><Relationship Id="rId5" Type="http://schemas.openxmlformats.org/officeDocument/2006/relationships/image" Target="../media/image1152.svg"/><Relationship Id="rId4" Type="http://schemas.openxmlformats.org/officeDocument/2006/relationships/image" Target="../media/image1151.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154.svg"/><Relationship Id="rId2" Type="http://schemas.openxmlformats.org/officeDocument/2006/relationships/image" Target="../media/image1153.png"/><Relationship Id="rId1" Type="http://schemas.openxmlformats.org/officeDocument/2006/relationships/slideLayout" Target="../slideLayouts/slideLayout21.xml"/><Relationship Id="rId5" Type="http://schemas.openxmlformats.org/officeDocument/2006/relationships/image" Target="../media/image1156.svg"/><Relationship Id="rId4" Type="http://schemas.openxmlformats.org/officeDocument/2006/relationships/image" Target="../media/image1155.png"/></Relationships>
</file>

<file path=ppt/slides/_rels/slide201.xml.rels><?xml version="1.0" encoding="UTF-8" standalone="yes"?>
<Relationships xmlns="http://schemas.openxmlformats.org/package/2006/relationships"><Relationship Id="rId3" Type="http://schemas.openxmlformats.org/officeDocument/2006/relationships/image" Target="../media/image1158.svg"/><Relationship Id="rId2" Type="http://schemas.openxmlformats.org/officeDocument/2006/relationships/image" Target="../media/image1157.png"/><Relationship Id="rId1" Type="http://schemas.openxmlformats.org/officeDocument/2006/relationships/slideLayout" Target="../slideLayouts/slideLayout14.xml"/><Relationship Id="rId5" Type="http://schemas.openxmlformats.org/officeDocument/2006/relationships/image" Target="../media/image1160.svg"/><Relationship Id="rId4" Type="http://schemas.openxmlformats.org/officeDocument/2006/relationships/image" Target="../media/image1159.png"/></Relationships>
</file>

<file path=ppt/slides/_rels/slide202.xml.rels><?xml version="1.0" encoding="UTF-8" standalone="yes"?>
<Relationships xmlns="http://schemas.openxmlformats.org/package/2006/relationships"><Relationship Id="rId8" Type="http://schemas.openxmlformats.org/officeDocument/2006/relationships/image" Target="../media/image1167.png"/><Relationship Id="rId13" Type="http://schemas.openxmlformats.org/officeDocument/2006/relationships/image" Target="../media/image1172.svg"/><Relationship Id="rId18" Type="http://schemas.openxmlformats.org/officeDocument/2006/relationships/image" Target="../media/image1177.png"/><Relationship Id="rId3" Type="http://schemas.openxmlformats.org/officeDocument/2006/relationships/image" Target="../media/image1162.svg"/><Relationship Id="rId7" Type="http://schemas.openxmlformats.org/officeDocument/2006/relationships/image" Target="../media/image1166.svg"/><Relationship Id="rId12" Type="http://schemas.openxmlformats.org/officeDocument/2006/relationships/image" Target="../media/image1171.png"/><Relationship Id="rId17" Type="http://schemas.openxmlformats.org/officeDocument/2006/relationships/image" Target="../media/image1176.svg"/><Relationship Id="rId2" Type="http://schemas.openxmlformats.org/officeDocument/2006/relationships/image" Target="../media/image1161.png"/><Relationship Id="rId16" Type="http://schemas.openxmlformats.org/officeDocument/2006/relationships/image" Target="../media/image1175.png"/><Relationship Id="rId1" Type="http://schemas.openxmlformats.org/officeDocument/2006/relationships/slideLayout" Target="../slideLayouts/slideLayout15.xml"/><Relationship Id="rId6" Type="http://schemas.openxmlformats.org/officeDocument/2006/relationships/image" Target="../media/image1165.png"/><Relationship Id="rId11" Type="http://schemas.openxmlformats.org/officeDocument/2006/relationships/image" Target="../media/image1170.svg"/><Relationship Id="rId5" Type="http://schemas.openxmlformats.org/officeDocument/2006/relationships/image" Target="../media/image1164.svg"/><Relationship Id="rId15" Type="http://schemas.openxmlformats.org/officeDocument/2006/relationships/image" Target="../media/image1174.svg"/><Relationship Id="rId10" Type="http://schemas.openxmlformats.org/officeDocument/2006/relationships/image" Target="../media/image1169.png"/><Relationship Id="rId19" Type="http://schemas.openxmlformats.org/officeDocument/2006/relationships/image" Target="../media/image1178.svg"/><Relationship Id="rId4" Type="http://schemas.openxmlformats.org/officeDocument/2006/relationships/image" Target="../media/image1163.png"/><Relationship Id="rId9" Type="http://schemas.openxmlformats.org/officeDocument/2006/relationships/image" Target="../media/image1168.svg"/><Relationship Id="rId14" Type="http://schemas.openxmlformats.org/officeDocument/2006/relationships/image" Target="../media/image1173.png"/></Relationships>
</file>

<file path=ppt/slides/_rels/slide203.xml.rels><?xml version="1.0" encoding="UTF-8" standalone="yes"?>
<Relationships xmlns="http://schemas.openxmlformats.org/package/2006/relationships"><Relationship Id="rId8" Type="http://schemas.openxmlformats.org/officeDocument/2006/relationships/image" Target="../media/image1185.png"/><Relationship Id="rId13" Type="http://schemas.openxmlformats.org/officeDocument/2006/relationships/image" Target="../media/image1190.svg"/><Relationship Id="rId18" Type="http://schemas.openxmlformats.org/officeDocument/2006/relationships/image" Target="../media/image1195.png"/><Relationship Id="rId3" Type="http://schemas.openxmlformats.org/officeDocument/2006/relationships/image" Target="../media/image1180.svg"/><Relationship Id="rId7" Type="http://schemas.openxmlformats.org/officeDocument/2006/relationships/image" Target="../media/image1184.svg"/><Relationship Id="rId12" Type="http://schemas.openxmlformats.org/officeDocument/2006/relationships/image" Target="../media/image1189.png"/><Relationship Id="rId17" Type="http://schemas.openxmlformats.org/officeDocument/2006/relationships/image" Target="../media/image1194.svg"/><Relationship Id="rId2" Type="http://schemas.openxmlformats.org/officeDocument/2006/relationships/image" Target="../media/image1179.png"/><Relationship Id="rId16" Type="http://schemas.openxmlformats.org/officeDocument/2006/relationships/image" Target="../media/image1193.png"/><Relationship Id="rId1" Type="http://schemas.openxmlformats.org/officeDocument/2006/relationships/slideLayout" Target="../slideLayouts/slideLayout15.xml"/><Relationship Id="rId6" Type="http://schemas.openxmlformats.org/officeDocument/2006/relationships/image" Target="../media/image1183.png"/><Relationship Id="rId11" Type="http://schemas.openxmlformats.org/officeDocument/2006/relationships/image" Target="../media/image1188.svg"/><Relationship Id="rId5" Type="http://schemas.openxmlformats.org/officeDocument/2006/relationships/image" Target="../media/image1182.svg"/><Relationship Id="rId15" Type="http://schemas.openxmlformats.org/officeDocument/2006/relationships/image" Target="../media/image1192.svg"/><Relationship Id="rId10" Type="http://schemas.openxmlformats.org/officeDocument/2006/relationships/image" Target="../media/image1187.png"/><Relationship Id="rId19" Type="http://schemas.openxmlformats.org/officeDocument/2006/relationships/image" Target="../media/image1196.svg"/><Relationship Id="rId4" Type="http://schemas.openxmlformats.org/officeDocument/2006/relationships/image" Target="../media/image1181.png"/><Relationship Id="rId9" Type="http://schemas.openxmlformats.org/officeDocument/2006/relationships/image" Target="../media/image1186.svg"/><Relationship Id="rId14" Type="http://schemas.openxmlformats.org/officeDocument/2006/relationships/image" Target="../media/image1191.png"/></Relationships>
</file>

<file path=ppt/slides/_rels/slide204.xml.rels><?xml version="1.0" encoding="UTF-8" standalone="yes"?>
<Relationships xmlns="http://schemas.openxmlformats.org/package/2006/relationships"><Relationship Id="rId13" Type="http://schemas.openxmlformats.org/officeDocument/2006/relationships/image" Target="../media/image1208.svg"/><Relationship Id="rId18" Type="http://schemas.openxmlformats.org/officeDocument/2006/relationships/image" Target="../media/image1213.png"/><Relationship Id="rId26" Type="http://schemas.openxmlformats.org/officeDocument/2006/relationships/image" Target="../media/image1221.png"/><Relationship Id="rId3" Type="http://schemas.openxmlformats.org/officeDocument/2006/relationships/image" Target="../media/image1198.svg"/><Relationship Id="rId21" Type="http://schemas.openxmlformats.org/officeDocument/2006/relationships/image" Target="../media/image1216.svg"/><Relationship Id="rId7" Type="http://schemas.openxmlformats.org/officeDocument/2006/relationships/image" Target="../media/image1202.svg"/><Relationship Id="rId12" Type="http://schemas.openxmlformats.org/officeDocument/2006/relationships/image" Target="../media/image1207.png"/><Relationship Id="rId17" Type="http://schemas.openxmlformats.org/officeDocument/2006/relationships/image" Target="../media/image1212.svg"/><Relationship Id="rId25" Type="http://schemas.openxmlformats.org/officeDocument/2006/relationships/image" Target="../media/image1220.svg"/><Relationship Id="rId33" Type="http://schemas.openxmlformats.org/officeDocument/2006/relationships/image" Target="../media/image1228.svg"/><Relationship Id="rId2" Type="http://schemas.openxmlformats.org/officeDocument/2006/relationships/image" Target="../media/image1197.png"/><Relationship Id="rId16" Type="http://schemas.openxmlformats.org/officeDocument/2006/relationships/image" Target="../media/image1211.png"/><Relationship Id="rId20" Type="http://schemas.openxmlformats.org/officeDocument/2006/relationships/image" Target="../media/image1215.png"/><Relationship Id="rId29" Type="http://schemas.openxmlformats.org/officeDocument/2006/relationships/image" Target="../media/image1224.svg"/><Relationship Id="rId1" Type="http://schemas.openxmlformats.org/officeDocument/2006/relationships/slideLayout" Target="../slideLayouts/slideLayout15.xml"/><Relationship Id="rId6" Type="http://schemas.openxmlformats.org/officeDocument/2006/relationships/image" Target="../media/image1201.png"/><Relationship Id="rId11" Type="http://schemas.openxmlformats.org/officeDocument/2006/relationships/image" Target="../media/image1206.svg"/><Relationship Id="rId24" Type="http://schemas.openxmlformats.org/officeDocument/2006/relationships/image" Target="../media/image1219.png"/><Relationship Id="rId32" Type="http://schemas.openxmlformats.org/officeDocument/2006/relationships/image" Target="../media/image1227.png"/><Relationship Id="rId5" Type="http://schemas.openxmlformats.org/officeDocument/2006/relationships/image" Target="../media/image1200.svg"/><Relationship Id="rId15" Type="http://schemas.openxmlformats.org/officeDocument/2006/relationships/image" Target="../media/image1210.svg"/><Relationship Id="rId23" Type="http://schemas.openxmlformats.org/officeDocument/2006/relationships/image" Target="../media/image1218.svg"/><Relationship Id="rId28" Type="http://schemas.openxmlformats.org/officeDocument/2006/relationships/image" Target="../media/image1223.png"/><Relationship Id="rId10" Type="http://schemas.openxmlformats.org/officeDocument/2006/relationships/image" Target="../media/image1205.png"/><Relationship Id="rId19" Type="http://schemas.openxmlformats.org/officeDocument/2006/relationships/image" Target="../media/image1214.svg"/><Relationship Id="rId31" Type="http://schemas.openxmlformats.org/officeDocument/2006/relationships/image" Target="../media/image1226.svg"/><Relationship Id="rId4" Type="http://schemas.openxmlformats.org/officeDocument/2006/relationships/image" Target="../media/image1199.png"/><Relationship Id="rId9" Type="http://schemas.openxmlformats.org/officeDocument/2006/relationships/image" Target="../media/image1204.svg"/><Relationship Id="rId14" Type="http://schemas.openxmlformats.org/officeDocument/2006/relationships/image" Target="../media/image1209.png"/><Relationship Id="rId22" Type="http://schemas.openxmlformats.org/officeDocument/2006/relationships/image" Target="../media/image1217.png"/><Relationship Id="rId27" Type="http://schemas.openxmlformats.org/officeDocument/2006/relationships/image" Target="../media/image1222.svg"/><Relationship Id="rId30" Type="http://schemas.openxmlformats.org/officeDocument/2006/relationships/image" Target="../media/image1225.png"/><Relationship Id="rId8" Type="http://schemas.openxmlformats.org/officeDocument/2006/relationships/image" Target="../media/image1203.png"/></Relationships>
</file>

<file path=ppt/slides/_rels/slide205.xml.rels><?xml version="1.0" encoding="UTF-8" standalone="yes"?>
<Relationships xmlns="http://schemas.openxmlformats.org/package/2006/relationships"><Relationship Id="rId8" Type="http://schemas.openxmlformats.org/officeDocument/2006/relationships/image" Target="../media/image1235.png"/><Relationship Id="rId13" Type="http://schemas.openxmlformats.org/officeDocument/2006/relationships/image" Target="../media/image1240.svg"/><Relationship Id="rId18" Type="http://schemas.openxmlformats.org/officeDocument/2006/relationships/image" Target="../media/image1245.png"/><Relationship Id="rId3" Type="http://schemas.openxmlformats.org/officeDocument/2006/relationships/image" Target="../media/image1230.svg"/><Relationship Id="rId7" Type="http://schemas.openxmlformats.org/officeDocument/2006/relationships/image" Target="../media/image1234.svg"/><Relationship Id="rId12" Type="http://schemas.openxmlformats.org/officeDocument/2006/relationships/image" Target="../media/image1239.png"/><Relationship Id="rId17" Type="http://schemas.openxmlformats.org/officeDocument/2006/relationships/image" Target="../media/image1244.svg"/><Relationship Id="rId2" Type="http://schemas.openxmlformats.org/officeDocument/2006/relationships/image" Target="../media/image1229.png"/><Relationship Id="rId16" Type="http://schemas.openxmlformats.org/officeDocument/2006/relationships/image" Target="../media/image1243.png"/><Relationship Id="rId1" Type="http://schemas.openxmlformats.org/officeDocument/2006/relationships/slideLayout" Target="../slideLayouts/slideLayout15.xml"/><Relationship Id="rId6" Type="http://schemas.openxmlformats.org/officeDocument/2006/relationships/image" Target="../media/image1233.png"/><Relationship Id="rId11" Type="http://schemas.openxmlformats.org/officeDocument/2006/relationships/image" Target="../media/image1238.svg"/><Relationship Id="rId5" Type="http://schemas.openxmlformats.org/officeDocument/2006/relationships/image" Target="../media/image1232.svg"/><Relationship Id="rId15" Type="http://schemas.openxmlformats.org/officeDocument/2006/relationships/image" Target="../media/image1242.svg"/><Relationship Id="rId10" Type="http://schemas.openxmlformats.org/officeDocument/2006/relationships/image" Target="../media/image1237.png"/><Relationship Id="rId19" Type="http://schemas.openxmlformats.org/officeDocument/2006/relationships/image" Target="../media/image1246.svg"/><Relationship Id="rId4" Type="http://schemas.openxmlformats.org/officeDocument/2006/relationships/image" Target="../media/image1231.png"/><Relationship Id="rId9" Type="http://schemas.openxmlformats.org/officeDocument/2006/relationships/image" Target="../media/image1236.svg"/><Relationship Id="rId14" Type="http://schemas.openxmlformats.org/officeDocument/2006/relationships/image" Target="../media/image1241.png"/></Relationships>
</file>

<file path=ppt/slides/_rels/slide206.xml.rels><?xml version="1.0" encoding="UTF-8" standalone="yes"?>
<Relationships xmlns="http://schemas.openxmlformats.org/package/2006/relationships"><Relationship Id="rId8" Type="http://schemas.openxmlformats.org/officeDocument/2006/relationships/image" Target="../media/image1253.png"/><Relationship Id="rId3" Type="http://schemas.openxmlformats.org/officeDocument/2006/relationships/image" Target="../media/image1248.svg"/><Relationship Id="rId7" Type="http://schemas.openxmlformats.org/officeDocument/2006/relationships/image" Target="../media/image1252.svg"/><Relationship Id="rId2" Type="http://schemas.openxmlformats.org/officeDocument/2006/relationships/image" Target="../media/image1247.png"/><Relationship Id="rId1" Type="http://schemas.openxmlformats.org/officeDocument/2006/relationships/slideLayout" Target="../slideLayouts/slideLayout15.xml"/><Relationship Id="rId6" Type="http://schemas.openxmlformats.org/officeDocument/2006/relationships/image" Target="../media/image1251.png"/><Relationship Id="rId11" Type="http://schemas.openxmlformats.org/officeDocument/2006/relationships/image" Target="../media/image1256.svg"/><Relationship Id="rId5" Type="http://schemas.openxmlformats.org/officeDocument/2006/relationships/image" Target="../media/image1250.svg"/><Relationship Id="rId10" Type="http://schemas.openxmlformats.org/officeDocument/2006/relationships/image" Target="../media/image1255.png"/><Relationship Id="rId4" Type="http://schemas.openxmlformats.org/officeDocument/2006/relationships/image" Target="../media/image1249.png"/><Relationship Id="rId9" Type="http://schemas.openxmlformats.org/officeDocument/2006/relationships/image" Target="../media/image1254.svg"/></Relationships>
</file>

<file path=ppt/slides/_rels/slide207.xml.rels><?xml version="1.0" encoding="UTF-8" standalone="yes"?>
<Relationships xmlns="http://schemas.openxmlformats.org/package/2006/relationships"><Relationship Id="rId3" Type="http://schemas.openxmlformats.org/officeDocument/2006/relationships/image" Target="../media/image1258.svg"/><Relationship Id="rId2" Type="http://schemas.openxmlformats.org/officeDocument/2006/relationships/image" Target="../media/image1257.png"/><Relationship Id="rId1" Type="http://schemas.openxmlformats.org/officeDocument/2006/relationships/slideLayout" Target="../slideLayouts/slideLayout22.xml"/><Relationship Id="rId5" Type="http://schemas.openxmlformats.org/officeDocument/2006/relationships/image" Target="../media/image1260.svg"/><Relationship Id="rId4" Type="http://schemas.openxmlformats.org/officeDocument/2006/relationships/image" Target="../media/image1259.png"/></Relationships>
</file>

<file path=ppt/slides/_rels/slide208.xml.rels><?xml version="1.0" encoding="UTF-8" standalone="yes"?>
<Relationships xmlns="http://schemas.openxmlformats.org/package/2006/relationships"><Relationship Id="rId8" Type="http://schemas.openxmlformats.org/officeDocument/2006/relationships/image" Target="../media/image1267.png"/><Relationship Id="rId13" Type="http://schemas.openxmlformats.org/officeDocument/2006/relationships/image" Target="../media/image1272.svg"/><Relationship Id="rId18" Type="http://schemas.openxmlformats.org/officeDocument/2006/relationships/image" Target="../media/image1277.png"/><Relationship Id="rId3" Type="http://schemas.openxmlformats.org/officeDocument/2006/relationships/image" Target="../media/image1262.svg"/><Relationship Id="rId21" Type="http://schemas.openxmlformats.org/officeDocument/2006/relationships/image" Target="../media/image1280.svg"/><Relationship Id="rId7" Type="http://schemas.openxmlformats.org/officeDocument/2006/relationships/image" Target="../media/image1266.svg"/><Relationship Id="rId12" Type="http://schemas.openxmlformats.org/officeDocument/2006/relationships/image" Target="../media/image1271.png"/><Relationship Id="rId17" Type="http://schemas.openxmlformats.org/officeDocument/2006/relationships/image" Target="../media/image1276.svg"/><Relationship Id="rId2" Type="http://schemas.openxmlformats.org/officeDocument/2006/relationships/image" Target="../media/image1261.png"/><Relationship Id="rId16" Type="http://schemas.openxmlformats.org/officeDocument/2006/relationships/image" Target="../media/image1275.png"/><Relationship Id="rId20" Type="http://schemas.openxmlformats.org/officeDocument/2006/relationships/image" Target="../media/image1279.png"/><Relationship Id="rId1" Type="http://schemas.openxmlformats.org/officeDocument/2006/relationships/slideLayout" Target="../slideLayouts/slideLayout23.xml"/><Relationship Id="rId6" Type="http://schemas.openxmlformats.org/officeDocument/2006/relationships/image" Target="../media/image1265.png"/><Relationship Id="rId11" Type="http://schemas.openxmlformats.org/officeDocument/2006/relationships/image" Target="../media/image1270.svg"/><Relationship Id="rId5" Type="http://schemas.openxmlformats.org/officeDocument/2006/relationships/image" Target="../media/image1264.svg"/><Relationship Id="rId15" Type="http://schemas.openxmlformats.org/officeDocument/2006/relationships/image" Target="../media/image1274.svg"/><Relationship Id="rId23" Type="http://schemas.openxmlformats.org/officeDocument/2006/relationships/image" Target="../media/image1282.svg"/><Relationship Id="rId10" Type="http://schemas.openxmlformats.org/officeDocument/2006/relationships/image" Target="../media/image1269.png"/><Relationship Id="rId19" Type="http://schemas.openxmlformats.org/officeDocument/2006/relationships/image" Target="../media/image1278.svg"/><Relationship Id="rId4" Type="http://schemas.openxmlformats.org/officeDocument/2006/relationships/image" Target="../media/image1263.png"/><Relationship Id="rId9" Type="http://schemas.openxmlformats.org/officeDocument/2006/relationships/image" Target="../media/image1268.svg"/><Relationship Id="rId14" Type="http://schemas.openxmlformats.org/officeDocument/2006/relationships/image" Target="../media/image1273.png"/><Relationship Id="rId22" Type="http://schemas.openxmlformats.org/officeDocument/2006/relationships/image" Target="../media/image1281.png"/></Relationships>
</file>

<file path=ppt/slides/_rels/slide209.xml.rels><?xml version="1.0" encoding="UTF-8" standalone="yes"?>
<Relationships xmlns="http://schemas.openxmlformats.org/package/2006/relationships"><Relationship Id="rId8" Type="http://schemas.openxmlformats.org/officeDocument/2006/relationships/image" Target="../media/image1289.png"/><Relationship Id="rId13" Type="http://schemas.openxmlformats.org/officeDocument/2006/relationships/image" Target="../media/image1294.svg"/><Relationship Id="rId18" Type="http://schemas.openxmlformats.org/officeDocument/2006/relationships/image" Target="../media/image22.png"/><Relationship Id="rId26" Type="http://schemas.openxmlformats.org/officeDocument/2006/relationships/image" Target="../media/image1305.png"/><Relationship Id="rId3" Type="http://schemas.openxmlformats.org/officeDocument/2006/relationships/image" Target="../media/image1284.svg"/><Relationship Id="rId21" Type="http://schemas.openxmlformats.org/officeDocument/2006/relationships/image" Target="../media/image1300.svg"/><Relationship Id="rId7" Type="http://schemas.openxmlformats.org/officeDocument/2006/relationships/image" Target="../media/image1288.svg"/><Relationship Id="rId12" Type="http://schemas.openxmlformats.org/officeDocument/2006/relationships/image" Target="../media/image1293.png"/><Relationship Id="rId17" Type="http://schemas.openxmlformats.org/officeDocument/2006/relationships/image" Target="../media/image1298.svg"/><Relationship Id="rId25" Type="http://schemas.openxmlformats.org/officeDocument/2006/relationships/image" Target="../media/image1304.svg"/><Relationship Id="rId2" Type="http://schemas.openxmlformats.org/officeDocument/2006/relationships/image" Target="../media/image1283.png"/><Relationship Id="rId16" Type="http://schemas.openxmlformats.org/officeDocument/2006/relationships/image" Target="../media/image1297.png"/><Relationship Id="rId20" Type="http://schemas.openxmlformats.org/officeDocument/2006/relationships/image" Target="../media/image1299.png"/><Relationship Id="rId29" Type="http://schemas.openxmlformats.org/officeDocument/2006/relationships/image" Target="../media/image1308.svg"/><Relationship Id="rId1" Type="http://schemas.openxmlformats.org/officeDocument/2006/relationships/slideLayout" Target="../slideLayouts/slideLayout23.xml"/><Relationship Id="rId6" Type="http://schemas.openxmlformats.org/officeDocument/2006/relationships/image" Target="../media/image1287.png"/><Relationship Id="rId11" Type="http://schemas.openxmlformats.org/officeDocument/2006/relationships/image" Target="../media/image1292.svg"/><Relationship Id="rId24" Type="http://schemas.openxmlformats.org/officeDocument/2006/relationships/image" Target="../media/image1303.png"/><Relationship Id="rId5" Type="http://schemas.openxmlformats.org/officeDocument/2006/relationships/image" Target="../media/image1286.svg"/><Relationship Id="rId15" Type="http://schemas.openxmlformats.org/officeDocument/2006/relationships/image" Target="../media/image1296.svg"/><Relationship Id="rId23" Type="http://schemas.openxmlformats.org/officeDocument/2006/relationships/image" Target="../media/image1302.svg"/><Relationship Id="rId28" Type="http://schemas.openxmlformats.org/officeDocument/2006/relationships/image" Target="../media/image1307.png"/><Relationship Id="rId10" Type="http://schemas.openxmlformats.org/officeDocument/2006/relationships/image" Target="../media/image1291.png"/><Relationship Id="rId19" Type="http://schemas.openxmlformats.org/officeDocument/2006/relationships/image" Target="../media/image23.svg"/><Relationship Id="rId4" Type="http://schemas.openxmlformats.org/officeDocument/2006/relationships/image" Target="../media/image1285.png"/><Relationship Id="rId9" Type="http://schemas.openxmlformats.org/officeDocument/2006/relationships/image" Target="../media/image1290.svg"/><Relationship Id="rId14" Type="http://schemas.openxmlformats.org/officeDocument/2006/relationships/image" Target="../media/image1295.png"/><Relationship Id="rId22" Type="http://schemas.openxmlformats.org/officeDocument/2006/relationships/image" Target="../media/image1301.png"/><Relationship Id="rId27" Type="http://schemas.openxmlformats.org/officeDocument/2006/relationships/image" Target="../media/image1306.sv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1315.png"/><Relationship Id="rId13" Type="http://schemas.openxmlformats.org/officeDocument/2006/relationships/image" Target="../media/image1320.svg"/><Relationship Id="rId18" Type="http://schemas.openxmlformats.org/officeDocument/2006/relationships/image" Target="../media/image1325.png"/><Relationship Id="rId3" Type="http://schemas.openxmlformats.org/officeDocument/2006/relationships/image" Target="../media/image1310.svg"/><Relationship Id="rId21" Type="http://schemas.openxmlformats.org/officeDocument/2006/relationships/image" Target="../media/image1328.svg"/><Relationship Id="rId7" Type="http://schemas.openxmlformats.org/officeDocument/2006/relationships/image" Target="../media/image1314.svg"/><Relationship Id="rId12" Type="http://schemas.openxmlformats.org/officeDocument/2006/relationships/image" Target="../media/image1319.png"/><Relationship Id="rId17" Type="http://schemas.openxmlformats.org/officeDocument/2006/relationships/image" Target="../media/image1324.svg"/><Relationship Id="rId2" Type="http://schemas.openxmlformats.org/officeDocument/2006/relationships/image" Target="../media/image1309.png"/><Relationship Id="rId16" Type="http://schemas.openxmlformats.org/officeDocument/2006/relationships/image" Target="../media/image1323.png"/><Relationship Id="rId20" Type="http://schemas.openxmlformats.org/officeDocument/2006/relationships/image" Target="../media/image1327.png"/><Relationship Id="rId1" Type="http://schemas.openxmlformats.org/officeDocument/2006/relationships/slideLayout" Target="../slideLayouts/slideLayout23.xml"/><Relationship Id="rId6" Type="http://schemas.openxmlformats.org/officeDocument/2006/relationships/image" Target="../media/image1313.png"/><Relationship Id="rId11" Type="http://schemas.openxmlformats.org/officeDocument/2006/relationships/image" Target="../media/image1318.svg"/><Relationship Id="rId5" Type="http://schemas.openxmlformats.org/officeDocument/2006/relationships/image" Target="../media/image1312.svg"/><Relationship Id="rId15" Type="http://schemas.openxmlformats.org/officeDocument/2006/relationships/image" Target="../media/image1322.svg"/><Relationship Id="rId23" Type="http://schemas.openxmlformats.org/officeDocument/2006/relationships/image" Target="../media/image1330.svg"/><Relationship Id="rId10" Type="http://schemas.openxmlformats.org/officeDocument/2006/relationships/image" Target="../media/image1317.png"/><Relationship Id="rId19" Type="http://schemas.openxmlformats.org/officeDocument/2006/relationships/image" Target="../media/image1326.svg"/><Relationship Id="rId4" Type="http://schemas.openxmlformats.org/officeDocument/2006/relationships/image" Target="../media/image1311.png"/><Relationship Id="rId9" Type="http://schemas.openxmlformats.org/officeDocument/2006/relationships/image" Target="../media/image1316.svg"/><Relationship Id="rId14" Type="http://schemas.openxmlformats.org/officeDocument/2006/relationships/image" Target="../media/image1321.png"/><Relationship Id="rId22" Type="http://schemas.openxmlformats.org/officeDocument/2006/relationships/image" Target="../media/image132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8" Type="http://schemas.openxmlformats.org/officeDocument/2006/relationships/image" Target="../media/image1293.png"/><Relationship Id="rId3" Type="http://schemas.openxmlformats.org/officeDocument/2006/relationships/image" Target="../media/image45.svg"/><Relationship Id="rId7" Type="http://schemas.openxmlformats.org/officeDocument/2006/relationships/image" Target="../media/image24.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210.svg"/><Relationship Id="rId5" Type="http://schemas.openxmlformats.org/officeDocument/2006/relationships/image" Target="../media/image61.svg"/><Relationship Id="rId10" Type="http://schemas.openxmlformats.org/officeDocument/2006/relationships/image" Target="../media/image1209.png"/><Relationship Id="rId4" Type="http://schemas.openxmlformats.org/officeDocument/2006/relationships/image" Target="../media/image60.png"/><Relationship Id="rId9" Type="http://schemas.openxmlformats.org/officeDocument/2006/relationships/image" Target="../media/image1294.svg"/></Relationships>
</file>

<file path=ppt/slides/_rels/slide2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64.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1080.svg"/><Relationship Id="rId5" Type="http://schemas.openxmlformats.org/officeDocument/2006/relationships/image" Target="../media/image47.svg"/><Relationship Id="rId10" Type="http://schemas.openxmlformats.org/officeDocument/2006/relationships/image" Target="../media/image1079.png"/><Relationship Id="rId4" Type="http://schemas.openxmlformats.org/officeDocument/2006/relationships/image" Target="../media/image46.png"/><Relationship Id="rId9" Type="http://schemas.openxmlformats.org/officeDocument/2006/relationships/image" Target="../media/image51.sv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sv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sv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_rels/slide4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sv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sv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svg"/><Relationship Id="rId7"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svg"/><Relationship Id="rId7"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19.png"/></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3.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1.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30.png"/><Relationship Id="rId7" Type="http://schemas.openxmlformats.org/officeDocument/2006/relationships/image" Target="../media/image23.svg"/><Relationship Id="rId12" Type="http://schemas.microsoft.com/office/2007/relationships/diagramDrawing" Target="../diagrams/drawing1.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diagramColors" Target="../diagrams/colors1.xml"/><Relationship Id="rId5" Type="http://schemas.openxmlformats.org/officeDocument/2006/relationships/image" Target="../media/image31.png"/><Relationship Id="rId10" Type="http://schemas.openxmlformats.org/officeDocument/2006/relationships/diagramQuickStyle" Target="../diagrams/quickStyle1.xml"/><Relationship Id="rId4" Type="http://schemas.openxmlformats.org/officeDocument/2006/relationships/image" Target="../media/image13.png"/><Relationship Id="rId9"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30.png"/><Relationship Id="rId7" Type="http://schemas.openxmlformats.org/officeDocument/2006/relationships/image" Target="../media/image23.svg"/><Relationship Id="rId12" Type="http://schemas.microsoft.com/office/2007/relationships/diagramDrawing" Target="../diagrams/drawing2.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diagramColors" Target="../diagrams/colors2.xml"/><Relationship Id="rId5" Type="http://schemas.openxmlformats.org/officeDocument/2006/relationships/image" Target="../media/image31.png"/><Relationship Id="rId10" Type="http://schemas.openxmlformats.org/officeDocument/2006/relationships/diagramQuickStyle" Target="../diagrams/quickStyle2.xml"/><Relationship Id="rId4" Type="http://schemas.openxmlformats.org/officeDocument/2006/relationships/image" Target="../media/image13.png"/><Relationship Id="rId9" Type="http://schemas.openxmlformats.org/officeDocument/2006/relationships/diagramLayout" Target="../diagrams/layout2.xml"/></Relationships>
</file>

<file path=ppt/slides/_rels/slide7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30.png"/><Relationship Id="rId7" Type="http://schemas.openxmlformats.org/officeDocument/2006/relationships/image" Target="../media/image23.svg"/><Relationship Id="rId12" Type="http://schemas.microsoft.com/office/2007/relationships/diagramDrawing" Target="../diagrams/drawing3.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diagramColors" Target="../diagrams/colors3.xml"/><Relationship Id="rId5" Type="http://schemas.openxmlformats.org/officeDocument/2006/relationships/image" Target="../media/image31.png"/><Relationship Id="rId10" Type="http://schemas.openxmlformats.org/officeDocument/2006/relationships/diagramQuickStyle" Target="../diagrams/quickStyle3.xml"/><Relationship Id="rId4" Type="http://schemas.openxmlformats.org/officeDocument/2006/relationships/image" Target="../media/image13.png"/><Relationship Id="rId9" Type="http://schemas.openxmlformats.org/officeDocument/2006/relationships/diagramLayout" Target="../diagrams/layout3.xml"/></Relationships>
</file>

<file path=ppt/slides/_rels/slide7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30.png"/><Relationship Id="rId7" Type="http://schemas.openxmlformats.org/officeDocument/2006/relationships/image" Target="../media/image23.svg"/><Relationship Id="rId12" Type="http://schemas.microsoft.com/office/2007/relationships/diagramDrawing" Target="../diagrams/drawing4.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diagramColors" Target="../diagrams/colors4.xml"/><Relationship Id="rId5" Type="http://schemas.openxmlformats.org/officeDocument/2006/relationships/image" Target="../media/image31.png"/><Relationship Id="rId10" Type="http://schemas.openxmlformats.org/officeDocument/2006/relationships/diagramQuickStyle" Target="../diagrams/quickStyle4.xml"/><Relationship Id="rId4" Type="http://schemas.openxmlformats.org/officeDocument/2006/relationships/image" Target="../media/image13.png"/><Relationship Id="rId9"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02A-3DBC-DC4E-AF85-3FA4A8392DBC}"/>
              </a:ext>
            </a:extLst>
          </p:cNvPr>
          <p:cNvSpPr>
            <a:spLocks noGrp="1"/>
          </p:cNvSpPr>
          <p:nvPr>
            <p:ph type="ctrTitle"/>
          </p:nvPr>
        </p:nvSpPr>
        <p:spPr>
          <a:xfrm>
            <a:off x="266700" y="1867988"/>
            <a:ext cx="11696700" cy="1122495"/>
          </a:xfrm>
        </p:spPr>
        <p:txBody>
          <a:bodyPr/>
          <a:lstStyle/>
          <a:p>
            <a:r>
              <a:rPr lang="en-US" dirty="0"/>
              <a:t>Serverless Application with  AWS</a:t>
            </a:r>
          </a:p>
        </p:txBody>
      </p:sp>
      <p:sp>
        <p:nvSpPr>
          <p:cNvPr id="3" name="Subtitle 2">
            <a:extLst>
              <a:ext uri="{FF2B5EF4-FFF2-40B4-BE49-F238E27FC236}">
                <a16:creationId xmlns:a16="http://schemas.microsoft.com/office/drawing/2014/main" id="{FF07374B-CBF4-F040-B6F4-FF2E6B266A2D}"/>
              </a:ext>
            </a:extLst>
          </p:cNvPr>
          <p:cNvSpPr>
            <a:spLocks noGrp="1"/>
          </p:cNvSpPr>
          <p:nvPr>
            <p:ph type="subTitle" idx="1"/>
          </p:nvPr>
        </p:nvSpPr>
        <p:spPr>
          <a:xfrm>
            <a:off x="304800" y="3107959"/>
            <a:ext cx="9144000" cy="1655762"/>
          </a:xfrm>
        </p:spPr>
        <p:txBody>
          <a:bodyPr/>
          <a:lstStyle/>
          <a:p>
            <a:r>
              <a:rPr lang="en-US" b="1" dirty="0"/>
              <a:t>Suman Debnath</a:t>
            </a:r>
          </a:p>
        </p:txBody>
      </p:sp>
      <p:sp>
        <p:nvSpPr>
          <p:cNvPr id="6" name="Slide Number Placeholder 5">
            <a:extLst>
              <a:ext uri="{FF2B5EF4-FFF2-40B4-BE49-F238E27FC236}">
                <a16:creationId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10</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192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356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356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Slide Number Placeholder 2">
            <a:extLst>
              <a:ext uri="{FF2B5EF4-FFF2-40B4-BE49-F238E27FC236}">
                <a16:creationId xmlns:a16="http://schemas.microsoft.com/office/drawing/2014/main" id="{AED5D063-B28F-EB4C-8A34-0E00D0C55076}"/>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10</a:t>
            </a:fld>
            <a:endParaRPr lang="en-US" dirty="0"/>
          </a:p>
        </p:txBody>
      </p:sp>
    </p:spTree>
    <p:extLst>
      <p:ext uri="{BB962C8B-B14F-4D97-AF65-F5344CB8AC3E}">
        <p14:creationId xmlns:p14="http://schemas.microsoft.com/office/powerpoint/2010/main" val="11256592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100</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1" name="Picture 10">
            <a:extLst>
              <a:ext uri="{FF2B5EF4-FFF2-40B4-BE49-F238E27FC236}">
                <a16:creationId xmlns:a16="http://schemas.microsoft.com/office/drawing/2014/main" id="{19E4D2A8-F255-A347-8B1A-6AAABB6195E9}"/>
              </a:ext>
            </a:extLst>
          </p:cNvPr>
          <p:cNvPicPr>
            <a:picLocks noChangeAspect="1"/>
          </p:cNvPicPr>
          <p:nvPr/>
        </p:nvPicPr>
        <p:blipFill>
          <a:blip r:embed="rId4"/>
          <a:stretch>
            <a:fillRect/>
          </a:stretch>
        </p:blipFill>
        <p:spPr>
          <a:xfrm>
            <a:off x="9256302" y="1641458"/>
            <a:ext cx="962269" cy="962269"/>
          </a:xfrm>
          <a:prstGeom prst="rect">
            <a:avLst/>
          </a:prstGeom>
        </p:spPr>
      </p:pic>
      <p:sp>
        <p:nvSpPr>
          <p:cNvPr id="14" name="TextBox 13">
            <a:extLst>
              <a:ext uri="{FF2B5EF4-FFF2-40B4-BE49-F238E27FC236}">
                <a16:creationId xmlns:a16="http://schemas.microsoft.com/office/drawing/2014/main" id="{64D0EC3C-3D5B-9C4B-B87B-E16181D4C0CD}"/>
              </a:ext>
            </a:extLst>
          </p:cNvPr>
          <p:cNvSpPr txBox="1"/>
          <p:nvPr/>
        </p:nvSpPr>
        <p:spPr>
          <a:xfrm>
            <a:off x="9164652" y="1502959"/>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pic>
        <p:nvPicPr>
          <p:cNvPr id="16" name="Picture 15">
            <a:extLst>
              <a:ext uri="{FF2B5EF4-FFF2-40B4-BE49-F238E27FC236}">
                <a16:creationId xmlns:a16="http://schemas.microsoft.com/office/drawing/2014/main" id="{6E979F6E-FD37-3646-89CC-0B858D5D0A4C}"/>
              </a:ext>
            </a:extLst>
          </p:cNvPr>
          <p:cNvPicPr>
            <a:picLocks noChangeAspect="1"/>
          </p:cNvPicPr>
          <p:nvPr/>
        </p:nvPicPr>
        <p:blipFill>
          <a:blip r:embed="rId5"/>
          <a:stretch>
            <a:fillRect/>
          </a:stretch>
        </p:blipFill>
        <p:spPr>
          <a:xfrm>
            <a:off x="9328505" y="2424465"/>
            <a:ext cx="935892" cy="935892"/>
          </a:xfrm>
          <a:prstGeom prst="rect">
            <a:avLst/>
          </a:prstGeom>
        </p:spPr>
      </p:pic>
      <p:cxnSp>
        <p:nvCxnSpPr>
          <p:cNvPr id="15" name="Straight Arrow Connector 14">
            <a:extLst>
              <a:ext uri="{FF2B5EF4-FFF2-40B4-BE49-F238E27FC236}">
                <a16:creationId xmlns:a16="http://schemas.microsoft.com/office/drawing/2014/main" id="{4FB5502F-5CE9-FF4E-984E-2C678C4261F1}"/>
              </a:ext>
            </a:extLst>
          </p:cNvPr>
          <p:cNvCxnSpPr>
            <a:cxnSpLocks/>
          </p:cNvCxnSpPr>
          <p:nvPr/>
        </p:nvCxnSpPr>
        <p:spPr>
          <a:xfrm>
            <a:off x="4303059" y="2023115"/>
            <a:ext cx="486159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B5A83E4-8864-F149-80E7-D71830382618}"/>
              </a:ext>
            </a:extLst>
          </p:cNvPr>
          <p:cNvSpPr/>
          <p:nvPr/>
        </p:nvSpPr>
        <p:spPr>
          <a:xfrm>
            <a:off x="4664560" y="166529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Tree>
    <p:extLst>
      <p:ext uri="{BB962C8B-B14F-4D97-AF65-F5344CB8AC3E}">
        <p14:creationId xmlns:p14="http://schemas.microsoft.com/office/powerpoint/2010/main" val="28838691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101</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1" name="Picture 10">
            <a:extLst>
              <a:ext uri="{FF2B5EF4-FFF2-40B4-BE49-F238E27FC236}">
                <a16:creationId xmlns:a16="http://schemas.microsoft.com/office/drawing/2014/main" id="{19E4D2A8-F255-A347-8B1A-6AAABB6195E9}"/>
              </a:ext>
            </a:extLst>
          </p:cNvPr>
          <p:cNvPicPr>
            <a:picLocks noChangeAspect="1"/>
          </p:cNvPicPr>
          <p:nvPr/>
        </p:nvPicPr>
        <p:blipFill>
          <a:blip r:embed="rId4"/>
          <a:stretch>
            <a:fillRect/>
          </a:stretch>
        </p:blipFill>
        <p:spPr>
          <a:xfrm>
            <a:off x="9256302" y="1641458"/>
            <a:ext cx="962269" cy="962269"/>
          </a:xfrm>
          <a:prstGeom prst="rect">
            <a:avLst/>
          </a:prstGeom>
        </p:spPr>
      </p:pic>
      <p:sp>
        <p:nvSpPr>
          <p:cNvPr id="14" name="TextBox 13">
            <a:extLst>
              <a:ext uri="{FF2B5EF4-FFF2-40B4-BE49-F238E27FC236}">
                <a16:creationId xmlns:a16="http://schemas.microsoft.com/office/drawing/2014/main" id="{64D0EC3C-3D5B-9C4B-B87B-E16181D4C0CD}"/>
              </a:ext>
            </a:extLst>
          </p:cNvPr>
          <p:cNvSpPr txBox="1"/>
          <p:nvPr/>
        </p:nvSpPr>
        <p:spPr>
          <a:xfrm>
            <a:off x="9164652" y="1502959"/>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pic>
        <p:nvPicPr>
          <p:cNvPr id="17" name="Picture 16">
            <a:extLst>
              <a:ext uri="{FF2B5EF4-FFF2-40B4-BE49-F238E27FC236}">
                <a16:creationId xmlns:a16="http://schemas.microsoft.com/office/drawing/2014/main" id="{23250FBF-5C2C-1443-A0EC-9590A7E366EC}"/>
              </a:ext>
            </a:extLst>
          </p:cNvPr>
          <p:cNvPicPr>
            <a:picLocks noChangeAspect="1"/>
          </p:cNvPicPr>
          <p:nvPr/>
        </p:nvPicPr>
        <p:blipFill>
          <a:blip r:embed="rId5"/>
          <a:stretch>
            <a:fillRect/>
          </a:stretch>
        </p:blipFill>
        <p:spPr>
          <a:xfrm>
            <a:off x="1549100" y="1694172"/>
            <a:ext cx="1363831" cy="1363831"/>
          </a:xfrm>
          <a:prstGeom prst="rect">
            <a:avLst/>
          </a:prstGeom>
        </p:spPr>
      </p:pic>
      <p:sp>
        <p:nvSpPr>
          <p:cNvPr id="19" name="Rectangle 18">
            <a:extLst>
              <a:ext uri="{FF2B5EF4-FFF2-40B4-BE49-F238E27FC236}">
                <a16:creationId xmlns:a16="http://schemas.microsoft.com/office/drawing/2014/main" id="{7C94F23C-F3D3-AD4A-9E82-13954C34A632}"/>
              </a:ext>
            </a:extLst>
          </p:cNvPr>
          <p:cNvSpPr/>
          <p:nvPr/>
        </p:nvSpPr>
        <p:spPr>
          <a:xfrm>
            <a:off x="1025563" y="3378082"/>
            <a:ext cx="6096000" cy="923330"/>
          </a:xfrm>
          <a:prstGeom prst="rect">
            <a:avLst/>
          </a:prstGeom>
        </p:spPr>
        <p:txBody>
          <a:bodyPr>
            <a:spAutoFit/>
          </a:bodyPr>
          <a:lstStyle/>
          <a:p>
            <a:r>
              <a:rPr lang="en-US" dirty="0">
                <a:solidFill>
                  <a:schemeClr val="tx2"/>
                </a:solidFill>
              </a:rPr>
              <a:t>.</a:t>
            </a:r>
          </a:p>
          <a:p>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app.py</a:t>
            </a:r>
          </a:p>
          <a:p>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requirements.txt</a:t>
            </a:r>
          </a:p>
        </p:txBody>
      </p:sp>
    </p:spTree>
    <p:extLst>
      <p:ext uri="{BB962C8B-B14F-4D97-AF65-F5344CB8AC3E}">
        <p14:creationId xmlns:p14="http://schemas.microsoft.com/office/powerpoint/2010/main" val="31375675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102</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1" name="Picture 10">
            <a:extLst>
              <a:ext uri="{FF2B5EF4-FFF2-40B4-BE49-F238E27FC236}">
                <a16:creationId xmlns:a16="http://schemas.microsoft.com/office/drawing/2014/main" id="{19E4D2A8-F255-A347-8B1A-6AAABB6195E9}"/>
              </a:ext>
            </a:extLst>
          </p:cNvPr>
          <p:cNvPicPr>
            <a:picLocks noChangeAspect="1"/>
          </p:cNvPicPr>
          <p:nvPr/>
        </p:nvPicPr>
        <p:blipFill>
          <a:blip r:embed="rId4"/>
          <a:stretch>
            <a:fillRect/>
          </a:stretch>
        </p:blipFill>
        <p:spPr>
          <a:xfrm>
            <a:off x="9256302" y="1641458"/>
            <a:ext cx="962269" cy="962269"/>
          </a:xfrm>
          <a:prstGeom prst="rect">
            <a:avLst/>
          </a:prstGeom>
        </p:spPr>
      </p:pic>
      <p:sp>
        <p:nvSpPr>
          <p:cNvPr id="14" name="TextBox 13">
            <a:extLst>
              <a:ext uri="{FF2B5EF4-FFF2-40B4-BE49-F238E27FC236}">
                <a16:creationId xmlns:a16="http://schemas.microsoft.com/office/drawing/2014/main" id="{64D0EC3C-3D5B-9C4B-B87B-E16181D4C0CD}"/>
              </a:ext>
            </a:extLst>
          </p:cNvPr>
          <p:cNvSpPr txBox="1"/>
          <p:nvPr/>
        </p:nvSpPr>
        <p:spPr>
          <a:xfrm>
            <a:off x="9164652" y="1502959"/>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pic>
        <p:nvPicPr>
          <p:cNvPr id="6" name="Picture 5">
            <a:extLst>
              <a:ext uri="{FF2B5EF4-FFF2-40B4-BE49-F238E27FC236}">
                <a16:creationId xmlns:a16="http://schemas.microsoft.com/office/drawing/2014/main" id="{6577C7EA-9E08-514E-AA78-89739371824A}"/>
              </a:ext>
            </a:extLst>
          </p:cNvPr>
          <p:cNvPicPr>
            <a:picLocks noChangeAspect="1"/>
          </p:cNvPicPr>
          <p:nvPr/>
        </p:nvPicPr>
        <p:blipFill>
          <a:blip r:embed="rId5"/>
          <a:stretch>
            <a:fillRect/>
          </a:stretch>
        </p:blipFill>
        <p:spPr>
          <a:xfrm>
            <a:off x="1667435" y="1765921"/>
            <a:ext cx="1346542" cy="1346542"/>
          </a:xfrm>
          <a:prstGeom prst="rect">
            <a:avLst/>
          </a:prstGeom>
        </p:spPr>
      </p:pic>
      <p:sp>
        <p:nvSpPr>
          <p:cNvPr id="15" name="Rectangle 14">
            <a:extLst>
              <a:ext uri="{FF2B5EF4-FFF2-40B4-BE49-F238E27FC236}">
                <a16:creationId xmlns:a16="http://schemas.microsoft.com/office/drawing/2014/main" id="{09EB9D67-56E8-DD4F-9FB5-AB0919E941E4}"/>
              </a:ext>
            </a:extLst>
          </p:cNvPr>
          <p:cNvSpPr/>
          <p:nvPr/>
        </p:nvSpPr>
        <p:spPr>
          <a:xfrm>
            <a:off x="1551069" y="3122389"/>
            <a:ext cx="1579279" cy="369332"/>
          </a:xfrm>
          <a:prstGeom prst="rect">
            <a:avLst/>
          </a:prstGeom>
        </p:spPr>
        <p:txBody>
          <a:bodyPr wrap="none">
            <a:spAutoFit/>
          </a:bodyPr>
          <a:lstStyle/>
          <a:p>
            <a:pPr algn="ctr"/>
            <a:r>
              <a:rPr lang="en-IN" dirty="0">
                <a:solidFill>
                  <a:schemeClr val="bg1">
                    <a:lumMod val="50000"/>
                  </a:schemeClr>
                </a:solidFill>
                <a:latin typeface="Menlo" panose="020B0609030804020204" pitchFamily="49" charset="0"/>
              </a:rPr>
              <a:t>deploy.zip</a:t>
            </a:r>
          </a:p>
        </p:txBody>
      </p:sp>
      <p:sp>
        <p:nvSpPr>
          <p:cNvPr id="16" name="Rectangle 15">
            <a:extLst>
              <a:ext uri="{FF2B5EF4-FFF2-40B4-BE49-F238E27FC236}">
                <a16:creationId xmlns:a16="http://schemas.microsoft.com/office/drawing/2014/main" id="{36C9C9F7-E5D2-6847-B664-A122384001D6}"/>
              </a:ext>
            </a:extLst>
          </p:cNvPr>
          <p:cNvSpPr/>
          <p:nvPr/>
        </p:nvSpPr>
        <p:spPr>
          <a:xfrm>
            <a:off x="2266925" y="1586718"/>
            <a:ext cx="2036134" cy="338554"/>
          </a:xfrm>
          <a:prstGeom prst="rect">
            <a:avLst/>
          </a:prstGeom>
        </p:spPr>
        <p:txBody>
          <a:bodyPr wrap="none">
            <a:spAutoFit/>
          </a:bodyPr>
          <a:lstStyle/>
          <a:p>
            <a:pPr algn="ctr"/>
            <a:r>
              <a:rPr lang="en-IN" sz="1600" i="1" dirty="0">
                <a:solidFill>
                  <a:schemeClr val="accent3">
                    <a:lumMod val="40000"/>
                    <a:lumOff val="60000"/>
                  </a:schemeClr>
                </a:solidFill>
                <a:latin typeface="Menlo" panose="020B0609030804020204" pitchFamily="49" charset="0"/>
              </a:rPr>
              <a:t>Chalice runtime</a:t>
            </a:r>
          </a:p>
        </p:txBody>
      </p:sp>
      <p:cxnSp>
        <p:nvCxnSpPr>
          <p:cNvPr id="18" name="Straight Arrow Connector 17">
            <a:extLst>
              <a:ext uri="{FF2B5EF4-FFF2-40B4-BE49-F238E27FC236}">
                <a16:creationId xmlns:a16="http://schemas.microsoft.com/office/drawing/2014/main" id="{ED8DF920-0230-A142-BB8C-E2C2BB31D423}"/>
              </a:ext>
            </a:extLst>
          </p:cNvPr>
          <p:cNvCxnSpPr>
            <a:cxnSpLocks/>
          </p:cNvCxnSpPr>
          <p:nvPr/>
        </p:nvCxnSpPr>
        <p:spPr>
          <a:xfrm flipH="1">
            <a:off x="3013977" y="2603727"/>
            <a:ext cx="560775" cy="0"/>
          </a:xfrm>
          <a:prstGeom prst="straightConnector1">
            <a:avLst/>
          </a:prstGeom>
          <a:ln w="22225">
            <a:solidFill>
              <a:schemeClr val="accent3">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5CD8D0-A8C5-7A44-9AEB-A83FF6476288}"/>
              </a:ext>
            </a:extLst>
          </p:cNvPr>
          <p:cNvCxnSpPr>
            <a:cxnSpLocks/>
          </p:cNvCxnSpPr>
          <p:nvPr/>
        </p:nvCxnSpPr>
        <p:spPr>
          <a:xfrm>
            <a:off x="3574752" y="1882471"/>
            <a:ext cx="0" cy="721256"/>
          </a:xfrm>
          <a:prstGeom prst="line">
            <a:avLst/>
          </a:prstGeom>
          <a:ln w="22225">
            <a:solidFill>
              <a:schemeClr val="accent3">
                <a:lumMod val="40000"/>
                <a:lumOff val="6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9547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103</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1" name="Picture 10">
            <a:extLst>
              <a:ext uri="{FF2B5EF4-FFF2-40B4-BE49-F238E27FC236}">
                <a16:creationId xmlns:a16="http://schemas.microsoft.com/office/drawing/2014/main" id="{19E4D2A8-F255-A347-8B1A-6AAABB6195E9}"/>
              </a:ext>
            </a:extLst>
          </p:cNvPr>
          <p:cNvPicPr>
            <a:picLocks noChangeAspect="1"/>
          </p:cNvPicPr>
          <p:nvPr/>
        </p:nvPicPr>
        <p:blipFill>
          <a:blip r:embed="rId4"/>
          <a:stretch>
            <a:fillRect/>
          </a:stretch>
        </p:blipFill>
        <p:spPr>
          <a:xfrm>
            <a:off x="9256302" y="1641458"/>
            <a:ext cx="962269" cy="962269"/>
          </a:xfrm>
          <a:prstGeom prst="rect">
            <a:avLst/>
          </a:prstGeom>
        </p:spPr>
      </p:pic>
      <p:sp>
        <p:nvSpPr>
          <p:cNvPr id="14" name="TextBox 13">
            <a:extLst>
              <a:ext uri="{FF2B5EF4-FFF2-40B4-BE49-F238E27FC236}">
                <a16:creationId xmlns:a16="http://schemas.microsoft.com/office/drawing/2014/main" id="{64D0EC3C-3D5B-9C4B-B87B-E16181D4C0CD}"/>
              </a:ext>
            </a:extLst>
          </p:cNvPr>
          <p:cNvSpPr txBox="1"/>
          <p:nvPr/>
        </p:nvSpPr>
        <p:spPr>
          <a:xfrm>
            <a:off x="9164652" y="1502959"/>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pic>
        <p:nvPicPr>
          <p:cNvPr id="6" name="Picture 5">
            <a:extLst>
              <a:ext uri="{FF2B5EF4-FFF2-40B4-BE49-F238E27FC236}">
                <a16:creationId xmlns:a16="http://schemas.microsoft.com/office/drawing/2014/main" id="{6577C7EA-9E08-514E-AA78-89739371824A}"/>
              </a:ext>
            </a:extLst>
          </p:cNvPr>
          <p:cNvPicPr>
            <a:picLocks noChangeAspect="1"/>
          </p:cNvPicPr>
          <p:nvPr/>
        </p:nvPicPr>
        <p:blipFill>
          <a:blip r:embed="rId5"/>
          <a:stretch>
            <a:fillRect/>
          </a:stretch>
        </p:blipFill>
        <p:spPr>
          <a:xfrm>
            <a:off x="1667435" y="1765921"/>
            <a:ext cx="1346542" cy="1346542"/>
          </a:xfrm>
          <a:prstGeom prst="rect">
            <a:avLst/>
          </a:prstGeom>
        </p:spPr>
      </p:pic>
      <p:sp>
        <p:nvSpPr>
          <p:cNvPr id="15" name="Rectangle 14">
            <a:extLst>
              <a:ext uri="{FF2B5EF4-FFF2-40B4-BE49-F238E27FC236}">
                <a16:creationId xmlns:a16="http://schemas.microsoft.com/office/drawing/2014/main" id="{09EB9D67-56E8-DD4F-9FB5-AB0919E941E4}"/>
              </a:ext>
            </a:extLst>
          </p:cNvPr>
          <p:cNvSpPr/>
          <p:nvPr/>
        </p:nvSpPr>
        <p:spPr>
          <a:xfrm>
            <a:off x="1551069" y="3122389"/>
            <a:ext cx="1579279" cy="369332"/>
          </a:xfrm>
          <a:prstGeom prst="rect">
            <a:avLst/>
          </a:prstGeom>
        </p:spPr>
        <p:txBody>
          <a:bodyPr wrap="none">
            <a:spAutoFit/>
          </a:bodyPr>
          <a:lstStyle/>
          <a:p>
            <a:pPr algn="ctr"/>
            <a:r>
              <a:rPr lang="en-IN" dirty="0">
                <a:solidFill>
                  <a:schemeClr val="bg1">
                    <a:lumMod val="50000"/>
                  </a:schemeClr>
                </a:solidFill>
                <a:latin typeface="Menlo" panose="020B0609030804020204" pitchFamily="49" charset="0"/>
              </a:rPr>
              <a:t>deploy.zip</a:t>
            </a:r>
          </a:p>
        </p:txBody>
      </p:sp>
      <p:sp>
        <p:nvSpPr>
          <p:cNvPr id="16" name="Rectangle 15">
            <a:extLst>
              <a:ext uri="{FF2B5EF4-FFF2-40B4-BE49-F238E27FC236}">
                <a16:creationId xmlns:a16="http://schemas.microsoft.com/office/drawing/2014/main" id="{36C9C9F7-E5D2-6847-B664-A122384001D6}"/>
              </a:ext>
            </a:extLst>
          </p:cNvPr>
          <p:cNvSpPr/>
          <p:nvPr/>
        </p:nvSpPr>
        <p:spPr>
          <a:xfrm>
            <a:off x="2266925" y="1586718"/>
            <a:ext cx="2036134" cy="338554"/>
          </a:xfrm>
          <a:prstGeom prst="rect">
            <a:avLst/>
          </a:prstGeom>
        </p:spPr>
        <p:txBody>
          <a:bodyPr wrap="none">
            <a:spAutoFit/>
          </a:bodyPr>
          <a:lstStyle/>
          <a:p>
            <a:pPr algn="ctr"/>
            <a:r>
              <a:rPr lang="en-IN" sz="1600" i="1" dirty="0">
                <a:solidFill>
                  <a:schemeClr val="accent3">
                    <a:lumMod val="40000"/>
                    <a:lumOff val="60000"/>
                  </a:schemeClr>
                </a:solidFill>
                <a:latin typeface="Menlo" panose="020B0609030804020204" pitchFamily="49" charset="0"/>
              </a:rPr>
              <a:t>Chalice runtime</a:t>
            </a:r>
          </a:p>
        </p:txBody>
      </p:sp>
      <p:cxnSp>
        <p:nvCxnSpPr>
          <p:cNvPr id="18" name="Straight Arrow Connector 17">
            <a:extLst>
              <a:ext uri="{FF2B5EF4-FFF2-40B4-BE49-F238E27FC236}">
                <a16:creationId xmlns:a16="http://schemas.microsoft.com/office/drawing/2014/main" id="{ED8DF920-0230-A142-BB8C-E2C2BB31D423}"/>
              </a:ext>
            </a:extLst>
          </p:cNvPr>
          <p:cNvCxnSpPr>
            <a:cxnSpLocks/>
          </p:cNvCxnSpPr>
          <p:nvPr/>
        </p:nvCxnSpPr>
        <p:spPr>
          <a:xfrm flipH="1">
            <a:off x="3013977" y="2603727"/>
            <a:ext cx="560775" cy="0"/>
          </a:xfrm>
          <a:prstGeom prst="straightConnector1">
            <a:avLst/>
          </a:prstGeom>
          <a:ln w="22225">
            <a:solidFill>
              <a:schemeClr val="accent3">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5CD8D0-A8C5-7A44-9AEB-A83FF6476288}"/>
              </a:ext>
            </a:extLst>
          </p:cNvPr>
          <p:cNvCxnSpPr>
            <a:cxnSpLocks/>
          </p:cNvCxnSpPr>
          <p:nvPr/>
        </p:nvCxnSpPr>
        <p:spPr>
          <a:xfrm>
            <a:off x="3574752" y="1882471"/>
            <a:ext cx="0" cy="721256"/>
          </a:xfrm>
          <a:prstGeom prst="line">
            <a:avLst/>
          </a:prstGeom>
          <a:ln w="22225">
            <a:solidFill>
              <a:schemeClr val="accent3">
                <a:lumMod val="40000"/>
                <a:lumOff val="6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Graphic 44">
            <a:extLst>
              <a:ext uri="{FF2B5EF4-FFF2-40B4-BE49-F238E27FC236}">
                <a16:creationId xmlns:a16="http://schemas.microsoft.com/office/drawing/2014/main" id="{907E82BC-2A0C-1A40-ACE6-2C6C15C2D6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3409" y="2947211"/>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5F6B495F-E969-A64E-B188-991A369531FD}"/>
              </a:ext>
            </a:extLst>
          </p:cNvPr>
          <p:cNvSpPr txBox="1"/>
          <p:nvPr/>
        </p:nvSpPr>
        <p:spPr>
          <a:xfrm>
            <a:off x="9237992" y="3872896"/>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21" name="Rectangle 20">
            <a:extLst>
              <a:ext uri="{FF2B5EF4-FFF2-40B4-BE49-F238E27FC236}">
                <a16:creationId xmlns:a16="http://schemas.microsoft.com/office/drawing/2014/main" id="{AE684C06-5CF2-CE47-B570-E01B67D80E03}"/>
              </a:ext>
            </a:extLst>
          </p:cNvPr>
          <p:cNvSpPr/>
          <p:nvPr/>
        </p:nvSpPr>
        <p:spPr>
          <a:xfrm>
            <a:off x="4633455" y="2929044"/>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cxnSp>
        <p:nvCxnSpPr>
          <p:cNvPr id="22" name="Straight Arrow Connector 21">
            <a:extLst>
              <a:ext uri="{FF2B5EF4-FFF2-40B4-BE49-F238E27FC236}">
                <a16:creationId xmlns:a16="http://schemas.microsoft.com/office/drawing/2014/main" id="{BFE6B438-C640-DC49-8902-BD3E542F8C03}"/>
              </a:ext>
            </a:extLst>
          </p:cNvPr>
          <p:cNvCxnSpPr>
            <a:cxnSpLocks/>
          </p:cNvCxnSpPr>
          <p:nvPr/>
        </p:nvCxnSpPr>
        <p:spPr>
          <a:xfrm>
            <a:off x="4303059" y="3314033"/>
            <a:ext cx="486159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0368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104</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1" name="Picture 10">
            <a:extLst>
              <a:ext uri="{FF2B5EF4-FFF2-40B4-BE49-F238E27FC236}">
                <a16:creationId xmlns:a16="http://schemas.microsoft.com/office/drawing/2014/main" id="{19E4D2A8-F255-A347-8B1A-6AAABB6195E9}"/>
              </a:ext>
            </a:extLst>
          </p:cNvPr>
          <p:cNvPicPr>
            <a:picLocks noChangeAspect="1"/>
          </p:cNvPicPr>
          <p:nvPr/>
        </p:nvPicPr>
        <p:blipFill>
          <a:blip r:embed="rId4"/>
          <a:stretch>
            <a:fillRect/>
          </a:stretch>
        </p:blipFill>
        <p:spPr>
          <a:xfrm>
            <a:off x="9256302" y="1641458"/>
            <a:ext cx="962269" cy="962269"/>
          </a:xfrm>
          <a:prstGeom prst="rect">
            <a:avLst/>
          </a:prstGeom>
        </p:spPr>
      </p:pic>
      <p:sp>
        <p:nvSpPr>
          <p:cNvPr id="14" name="TextBox 13">
            <a:extLst>
              <a:ext uri="{FF2B5EF4-FFF2-40B4-BE49-F238E27FC236}">
                <a16:creationId xmlns:a16="http://schemas.microsoft.com/office/drawing/2014/main" id="{64D0EC3C-3D5B-9C4B-B87B-E16181D4C0CD}"/>
              </a:ext>
            </a:extLst>
          </p:cNvPr>
          <p:cNvSpPr txBox="1"/>
          <p:nvPr/>
        </p:nvSpPr>
        <p:spPr>
          <a:xfrm>
            <a:off x="9164652" y="1502959"/>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pic>
        <p:nvPicPr>
          <p:cNvPr id="6" name="Picture 5">
            <a:extLst>
              <a:ext uri="{FF2B5EF4-FFF2-40B4-BE49-F238E27FC236}">
                <a16:creationId xmlns:a16="http://schemas.microsoft.com/office/drawing/2014/main" id="{6577C7EA-9E08-514E-AA78-89739371824A}"/>
              </a:ext>
            </a:extLst>
          </p:cNvPr>
          <p:cNvPicPr>
            <a:picLocks noChangeAspect="1"/>
          </p:cNvPicPr>
          <p:nvPr/>
        </p:nvPicPr>
        <p:blipFill>
          <a:blip r:embed="rId5"/>
          <a:stretch>
            <a:fillRect/>
          </a:stretch>
        </p:blipFill>
        <p:spPr>
          <a:xfrm>
            <a:off x="1667435" y="1765921"/>
            <a:ext cx="1346542" cy="1346542"/>
          </a:xfrm>
          <a:prstGeom prst="rect">
            <a:avLst/>
          </a:prstGeom>
        </p:spPr>
      </p:pic>
      <p:sp>
        <p:nvSpPr>
          <p:cNvPr id="15" name="Rectangle 14">
            <a:extLst>
              <a:ext uri="{FF2B5EF4-FFF2-40B4-BE49-F238E27FC236}">
                <a16:creationId xmlns:a16="http://schemas.microsoft.com/office/drawing/2014/main" id="{09EB9D67-56E8-DD4F-9FB5-AB0919E941E4}"/>
              </a:ext>
            </a:extLst>
          </p:cNvPr>
          <p:cNvSpPr/>
          <p:nvPr/>
        </p:nvSpPr>
        <p:spPr>
          <a:xfrm>
            <a:off x="1551069" y="3122389"/>
            <a:ext cx="1579279" cy="369332"/>
          </a:xfrm>
          <a:prstGeom prst="rect">
            <a:avLst/>
          </a:prstGeom>
        </p:spPr>
        <p:txBody>
          <a:bodyPr wrap="none">
            <a:spAutoFit/>
          </a:bodyPr>
          <a:lstStyle/>
          <a:p>
            <a:pPr algn="ctr"/>
            <a:r>
              <a:rPr lang="en-IN" dirty="0">
                <a:solidFill>
                  <a:schemeClr val="bg1">
                    <a:lumMod val="50000"/>
                  </a:schemeClr>
                </a:solidFill>
                <a:latin typeface="Menlo" panose="020B0609030804020204" pitchFamily="49" charset="0"/>
              </a:rPr>
              <a:t>deploy.zip</a:t>
            </a:r>
          </a:p>
        </p:txBody>
      </p:sp>
      <p:sp>
        <p:nvSpPr>
          <p:cNvPr id="16" name="Rectangle 15">
            <a:extLst>
              <a:ext uri="{FF2B5EF4-FFF2-40B4-BE49-F238E27FC236}">
                <a16:creationId xmlns:a16="http://schemas.microsoft.com/office/drawing/2014/main" id="{36C9C9F7-E5D2-6847-B664-A122384001D6}"/>
              </a:ext>
            </a:extLst>
          </p:cNvPr>
          <p:cNvSpPr/>
          <p:nvPr/>
        </p:nvSpPr>
        <p:spPr>
          <a:xfrm>
            <a:off x="2266925" y="1586718"/>
            <a:ext cx="2036134" cy="338554"/>
          </a:xfrm>
          <a:prstGeom prst="rect">
            <a:avLst/>
          </a:prstGeom>
        </p:spPr>
        <p:txBody>
          <a:bodyPr wrap="none">
            <a:spAutoFit/>
          </a:bodyPr>
          <a:lstStyle/>
          <a:p>
            <a:pPr algn="ctr"/>
            <a:r>
              <a:rPr lang="en-IN" sz="1600" i="1" dirty="0">
                <a:solidFill>
                  <a:schemeClr val="accent3">
                    <a:lumMod val="40000"/>
                    <a:lumOff val="60000"/>
                  </a:schemeClr>
                </a:solidFill>
                <a:latin typeface="Menlo" panose="020B0609030804020204" pitchFamily="49" charset="0"/>
              </a:rPr>
              <a:t>Chalice runtime</a:t>
            </a:r>
          </a:p>
        </p:txBody>
      </p:sp>
      <p:cxnSp>
        <p:nvCxnSpPr>
          <p:cNvPr id="18" name="Straight Arrow Connector 17">
            <a:extLst>
              <a:ext uri="{FF2B5EF4-FFF2-40B4-BE49-F238E27FC236}">
                <a16:creationId xmlns:a16="http://schemas.microsoft.com/office/drawing/2014/main" id="{ED8DF920-0230-A142-BB8C-E2C2BB31D423}"/>
              </a:ext>
            </a:extLst>
          </p:cNvPr>
          <p:cNvCxnSpPr>
            <a:cxnSpLocks/>
          </p:cNvCxnSpPr>
          <p:nvPr/>
        </p:nvCxnSpPr>
        <p:spPr>
          <a:xfrm flipH="1">
            <a:off x="3013977" y="2603727"/>
            <a:ext cx="560775" cy="0"/>
          </a:xfrm>
          <a:prstGeom prst="straightConnector1">
            <a:avLst/>
          </a:prstGeom>
          <a:ln w="22225">
            <a:solidFill>
              <a:schemeClr val="accent3">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5CD8D0-A8C5-7A44-9AEB-A83FF6476288}"/>
              </a:ext>
            </a:extLst>
          </p:cNvPr>
          <p:cNvCxnSpPr>
            <a:cxnSpLocks/>
          </p:cNvCxnSpPr>
          <p:nvPr/>
        </p:nvCxnSpPr>
        <p:spPr>
          <a:xfrm>
            <a:off x="3574752" y="1882471"/>
            <a:ext cx="0" cy="721256"/>
          </a:xfrm>
          <a:prstGeom prst="line">
            <a:avLst/>
          </a:prstGeom>
          <a:ln w="22225">
            <a:solidFill>
              <a:schemeClr val="accent3">
                <a:lumMod val="40000"/>
                <a:lumOff val="6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Graphic 44">
            <a:extLst>
              <a:ext uri="{FF2B5EF4-FFF2-40B4-BE49-F238E27FC236}">
                <a16:creationId xmlns:a16="http://schemas.microsoft.com/office/drawing/2014/main" id="{907E82BC-2A0C-1A40-ACE6-2C6C15C2D6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3409" y="2947211"/>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5F6B495F-E969-A64E-B188-991A369531FD}"/>
              </a:ext>
            </a:extLst>
          </p:cNvPr>
          <p:cNvSpPr txBox="1"/>
          <p:nvPr/>
        </p:nvSpPr>
        <p:spPr>
          <a:xfrm>
            <a:off x="9237992" y="3872896"/>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21" name="Rectangle 20">
            <a:extLst>
              <a:ext uri="{FF2B5EF4-FFF2-40B4-BE49-F238E27FC236}">
                <a16:creationId xmlns:a16="http://schemas.microsoft.com/office/drawing/2014/main" id="{AE684C06-5CF2-CE47-B570-E01B67D80E03}"/>
              </a:ext>
            </a:extLst>
          </p:cNvPr>
          <p:cNvSpPr/>
          <p:nvPr/>
        </p:nvSpPr>
        <p:spPr>
          <a:xfrm>
            <a:off x="4633455" y="2929044"/>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cxnSp>
        <p:nvCxnSpPr>
          <p:cNvPr id="22" name="Straight Arrow Connector 21">
            <a:extLst>
              <a:ext uri="{FF2B5EF4-FFF2-40B4-BE49-F238E27FC236}">
                <a16:creationId xmlns:a16="http://schemas.microsoft.com/office/drawing/2014/main" id="{BFE6B438-C640-DC49-8902-BD3E542F8C03}"/>
              </a:ext>
            </a:extLst>
          </p:cNvPr>
          <p:cNvCxnSpPr>
            <a:cxnSpLocks/>
          </p:cNvCxnSpPr>
          <p:nvPr/>
        </p:nvCxnSpPr>
        <p:spPr>
          <a:xfrm>
            <a:off x="4303059" y="3314033"/>
            <a:ext cx="486159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DCAE2B-48A3-1E4C-A441-4B99B23373A2}"/>
              </a:ext>
            </a:extLst>
          </p:cNvPr>
          <p:cNvCxnSpPr>
            <a:cxnSpLocks/>
          </p:cNvCxnSpPr>
          <p:nvPr/>
        </p:nvCxnSpPr>
        <p:spPr>
          <a:xfrm>
            <a:off x="9758115" y="2372629"/>
            <a:ext cx="0" cy="462195"/>
          </a:xfrm>
          <a:prstGeom prst="straightConnector1">
            <a:avLst/>
          </a:prstGeom>
          <a:ln w="31750">
            <a:solidFill>
              <a:schemeClr val="tx2"/>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5095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105</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1" name="Picture 10">
            <a:extLst>
              <a:ext uri="{FF2B5EF4-FFF2-40B4-BE49-F238E27FC236}">
                <a16:creationId xmlns:a16="http://schemas.microsoft.com/office/drawing/2014/main" id="{19E4D2A8-F255-A347-8B1A-6AAABB6195E9}"/>
              </a:ext>
            </a:extLst>
          </p:cNvPr>
          <p:cNvPicPr>
            <a:picLocks noChangeAspect="1"/>
          </p:cNvPicPr>
          <p:nvPr/>
        </p:nvPicPr>
        <p:blipFill>
          <a:blip r:embed="rId4"/>
          <a:stretch>
            <a:fillRect/>
          </a:stretch>
        </p:blipFill>
        <p:spPr>
          <a:xfrm>
            <a:off x="9256302" y="1641458"/>
            <a:ext cx="962269" cy="962269"/>
          </a:xfrm>
          <a:prstGeom prst="rect">
            <a:avLst/>
          </a:prstGeom>
        </p:spPr>
      </p:pic>
      <p:sp>
        <p:nvSpPr>
          <p:cNvPr id="14" name="TextBox 13">
            <a:extLst>
              <a:ext uri="{FF2B5EF4-FFF2-40B4-BE49-F238E27FC236}">
                <a16:creationId xmlns:a16="http://schemas.microsoft.com/office/drawing/2014/main" id="{64D0EC3C-3D5B-9C4B-B87B-E16181D4C0CD}"/>
              </a:ext>
            </a:extLst>
          </p:cNvPr>
          <p:cNvSpPr txBox="1"/>
          <p:nvPr/>
        </p:nvSpPr>
        <p:spPr>
          <a:xfrm>
            <a:off x="9164652" y="1502959"/>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pic>
        <p:nvPicPr>
          <p:cNvPr id="17" name="Graphic 44">
            <a:extLst>
              <a:ext uri="{FF2B5EF4-FFF2-40B4-BE49-F238E27FC236}">
                <a16:creationId xmlns:a16="http://schemas.microsoft.com/office/drawing/2014/main" id="{907E82BC-2A0C-1A40-ACE6-2C6C15C2D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3409" y="2947211"/>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5F6B495F-E969-A64E-B188-991A369531FD}"/>
              </a:ext>
            </a:extLst>
          </p:cNvPr>
          <p:cNvSpPr txBox="1"/>
          <p:nvPr/>
        </p:nvSpPr>
        <p:spPr>
          <a:xfrm>
            <a:off x="9237992" y="3872896"/>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cxnSp>
        <p:nvCxnSpPr>
          <p:cNvPr id="23" name="Straight Arrow Connector 22">
            <a:extLst>
              <a:ext uri="{FF2B5EF4-FFF2-40B4-BE49-F238E27FC236}">
                <a16:creationId xmlns:a16="http://schemas.microsoft.com/office/drawing/2014/main" id="{28DCAE2B-48A3-1E4C-A441-4B99B23373A2}"/>
              </a:ext>
            </a:extLst>
          </p:cNvPr>
          <p:cNvCxnSpPr>
            <a:cxnSpLocks/>
          </p:cNvCxnSpPr>
          <p:nvPr/>
        </p:nvCxnSpPr>
        <p:spPr>
          <a:xfrm>
            <a:off x="9758115" y="2372629"/>
            <a:ext cx="0" cy="462195"/>
          </a:xfrm>
          <a:prstGeom prst="straightConnector1">
            <a:avLst/>
          </a:prstGeom>
          <a:ln w="31750">
            <a:solidFill>
              <a:schemeClr val="tx2"/>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5295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106</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7" name="Graphic 44">
            <a:extLst>
              <a:ext uri="{FF2B5EF4-FFF2-40B4-BE49-F238E27FC236}">
                <a16:creationId xmlns:a16="http://schemas.microsoft.com/office/drawing/2014/main" id="{907E82BC-2A0C-1A40-ACE6-2C6C15C2D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3409" y="2947211"/>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5F6B495F-E969-A64E-B188-991A369531FD}"/>
              </a:ext>
            </a:extLst>
          </p:cNvPr>
          <p:cNvSpPr txBox="1"/>
          <p:nvPr/>
        </p:nvSpPr>
        <p:spPr>
          <a:xfrm>
            <a:off x="9237992" y="3872896"/>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cxnSp>
        <p:nvCxnSpPr>
          <p:cNvPr id="23" name="Straight Arrow Connector 22">
            <a:extLst>
              <a:ext uri="{FF2B5EF4-FFF2-40B4-BE49-F238E27FC236}">
                <a16:creationId xmlns:a16="http://schemas.microsoft.com/office/drawing/2014/main" id="{28DCAE2B-48A3-1E4C-A441-4B99B23373A2}"/>
              </a:ext>
            </a:extLst>
          </p:cNvPr>
          <p:cNvCxnSpPr>
            <a:cxnSpLocks/>
          </p:cNvCxnSpPr>
          <p:nvPr/>
        </p:nvCxnSpPr>
        <p:spPr>
          <a:xfrm>
            <a:off x="9758115" y="2372629"/>
            <a:ext cx="0" cy="462195"/>
          </a:xfrm>
          <a:prstGeom prst="straightConnector1">
            <a:avLst/>
          </a:prstGeom>
          <a:ln w="31750">
            <a:solidFill>
              <a:schemeClr val="tx2"/>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2F464D8B-D994-7D41-85A0-851749CB08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7095" y="1563115"/>
            <a:ext cx="811815" cy="811815"/>
          </a:xfrm>
          <a:prstGeom prst="rect">
            <a:avLst/>
          </a:prstGeom>
        </p:spPr>
      </p:pic>
      <p:sp>
        <p:nvSpPr>
          <p:cNvPr id="16" name="TextBox 15">
            <a:extLst>
              <a:ext uri="{FF2B5EF4-FFF2-40B4-BE49-F238E27FC236}">
                <a16:creationId xmlns:a16="http://schemas.microsoft.com/office/drawing/2014/main" id="{09469B22-AC09-3F49-A45F-AE1254A5FB25}"/>
              </a:ext>
            </a:extLst>
          </p:cNvPr>
          <p:cNvSpPr txBox="1"/>
          <p:nvPr/>
        </p:nvSpPr>
        <p:spPr>
          <a:xfrm>
            <a:off x="9293925" y="1320264"/>
            <a:ext cx="978153" cy="276999"/>
          </a:xfrm>
          <a:prstGeom prst="rect">
            <a:avLst/>
          </a:prstGeom>
          <a:noFill/>
        </p:spPr>
        <p:txBody>
          <a:bodyPr wrap="none" rtlCol="0">
            <a:spAutoFit/>
          </a:bodyPr>
          <a:lstStyle/>
          <a:p>
            <a:r>
              <a:rPr lang="en-IN" sz="1200" dirty="0">
                <a:solidFill>
                  <a:schemeClr val="tx2">
                    <a:lumMod val="60000"/>
                    <a:lumOff val="40000"/>
                  </a:schemeClr>
                </a:solidFill>
              </a:rPr>
              <a:t>Amazon S3</a:t>
            </a:r>
          </a:p>
        </p:txBody>
      </p:sp>
      <p:sp>
        <p:nvSpPr>
          <p:cNvPr id="18" name="Rectangle 17">
            <a:extLst>
              <a:ext uri="{FF2B5EF4-FFF2-40B4-BE49-F238E27FC236}">
                <a16:creationId xmlns:a16="http://schemas.microsoft.com/office/drawing/2014/main" id="{EA8A4ADC-0289-A047-ADFE-AB8F6F781A69}"/>
              </a:ext>
            </a:extLst>
          </p:cNvPr>
          <p:cNvSpPr/>
          <p:nvPr/>
        </p:nvSpPr>
        <p:spPr>
          <a:xfrm>
            <a:off x="4633455" y="2929044"/>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Lambda.add_permission(S3)</a:t>
            </a:r>
          </a:p>
        </p:txBody>
      </p:sp>
      <p:cxnSp>
        <p:nvCxnSpPr>
          <p:cNvPr id="20" name="Straight Arrow Connector 19">
            <a:extLst>
              <a:ext uri="{FF2B5EF4-FFF2-40B4-BE49-F238E27FC236}">
                <a16:creationId xmlns:a16="http://schemas.microsoft.com/office/drawing/2014/main" id="{813884B9-F999-2748-9739-699AA851D1FF}"/>
              </a:ext>
            </a:extLst>
          </p:cNvPr>
          <p:cNvCxnSpPr>
            <a:cxnSpLocks/>
          </p:cNvCxnSpPr>
          <p:nvPr/>
        </p:nvCxnSpPr>
        <p:spPr>
          <a:xfrm>
            <a:off x="4303059" y="3314033"/>
            <a:ext cx="486159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BD96BCC-9FD4-2E4C-B1F0-ABE5C0BCB728}"/>
              </a:ext>
            </a:extLst>
          </p:cNvPr>
          <p:cNvCxnSpPr>
            <a:cxnSpLocks/>
          </p:cNvCxnSpPr>
          <p:nvPr/>
        </p:nvCxnSpPr>
        <p:spPr>
          <a:xfrm>
            <a:off x="4303059" y="2079161"/>
            <a:ext cx="486159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F7E9D84-2C59-AD40-A0E4-465358B49FC0}"/>
              </a:ext>
            </a:extLst>
          </p:cNvPr>
          <p:cNvSpPr/>
          <p:nvPr/>
        </p:nvSpPr>
        <p:spPr>
          <a:xfrm>
            <a:off x="4068487" y="1798592"/>
            <a:ext cx="4093126" cy="246221"/>
          </a:xfrm>
          <a:prstGeom prst="rect">
            <a:avLst/>
          </a:prstGeom>
        </p:spPr>
        <p:txBody>
          <a:bodyPr wrap="square">
            <a:spAutoFit/>
          </a:bodyPr>
          <a:lstStyle/>
          <a:p>
            <a:pPr algn="ctr"/>
            <a:r>
              <a:rPr lang="en-IN" sz="1000" dirty="0">
                <a:solidFill>
                  <a:srgbClr val="000000"/>
                </a:solidFill>
                <a:latin typeface="Menlo" panose="020B0609030804020204" pitchFamily="49" charset="0"/>
              </a:rPr>
              <a:t>S3.put_bucket_notification_configuration()</a:t>
            </a:r>
          </a:p>
        </p:txBody>
      </p:sp>
    </p:spTree>
    <p:extLst>
      <p:ext uri="{BB962C8B-B14F-4D97-AF65-F5344CB8AC3E}">
        <p14:creationId xmlns:p14="http://schemas.microsoft.com/office/powerpoint/2010/main" val="14826589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76D8-6AE7-AB4C-85B4-81E99F1CB9EC}"/>
              </a:ext>
            </a:extLst>
          </p:cNvPr>
          <p:cNvSpPr>
            <a:spLocks noGrp="1"/>
          </p:cNvSpPr>
          <p:nvPr>
            <p:ph type="title"/>
          </p:nvPr>
        </p:nvSpPr>
        <p:spPr/>
        <p:txBody>
          <a:bodyPr/>
          <a:lstStyle/>
          <a:p>
            <a:r>
              <a:rPr lang="en-US" dirty="0"/>
              <a:t>Other Chalice Decorators </a:t>
            </a:r>
          </a:p>
        </p:txBody>
      </p:sp>
      <p:sp>
        <p:nvSpPr>
          <p:cNvPr id="3" name="Slide Number Placeholder 2">
            <a:extLst>
              <a:ext uri="{FF2B5EF4-FFF2-40B4-BE49-F238E27FC236}">
                <a16:creationId xmlns:a16="http://schemas.microsoft.com/office/drawing/2014/main" id="{2182860C-B3E0-8549-982F-BD5345BE0610}"/>
              </a:ext>
            </a:extLst>
          </p:cNvPr>
          <p:cNvSpPr>
            <a:spLocks noGrp="1"/>
          </p:cNvSpPr>
          <p:nvPr>
            <p:ph type="sldNum" sz="quarter" idx="4"/>
          </p:nvPr>
        </p:nvSpPr>
        <p:spPr/>
        <p:txBody>
          <a:bodyPr/>
          <a:lstStyle/>
          <a:p>
            <a:fld id="{0E0E0192-C642-4D4F-AE82-A0D0DC02E26B}" type="slidenum">
              <a:rPr lang="en-US" smtClean="0"/>
              <a:t>107</a:t>
            </a:fld>
            <a:endParaRPr lang="en-US" dirty="0"/>
          </a:p>
        </p:txBody>
      </p:sp>
      <p:pic>
        <p:nvPicPr>
          <p:cNvPr id="5" name="Picture 4">
            <a:extLst>
              <a:ext uri="{FF2B5EF4-FFF2-40B4-BE49-F238E27FC236}">
                <a16:creationId xmlns:a16="http://schemas.microsoft.com/office/drawing/2014/main" id="{DE4EA0DD-C924-ED47-B6DA-FA5FC873B81B}"/>
              </a:ext>
            </a:extLst>
          </p:cNvPr>
          <p:cNvPicPr>
            <a:picLocks noChangeAspect="1"/>
          </p:cNvPicPr>
          <p:nvPr/>
        </p:nvPicPr>
        <p:blipFill>
          <a:blip r:embed="rId2"/>
          <a:stretch>
            <a:fillRect/>
          </a:stretch>
        </p:blipFill>
        <p:spPr>
          <a:xfrm>
            <a:off x="613709" y="1366818"/>
            <a:ext cx="4940300" cy="4318000"/>
          </a:xfrm>
          <a:prstGeom prst="rect">
            <a:avLst/>
          </a:prstGeom>
        </p:spPr>
      </p:pic>
      <p:pic>
        <p:nvPicPr>
          <p:cNvPr id="7" name="Picture 6">
            <a:extLst>
              <a:ext uri="{FF2B5EF4-FFF2-40B4-BE49-F238E27FC236}">
                <a16:creationId xmlns:a16="http://schemas.microsoft.com/office/drawing/2014/main" id="{A359E625-8837-E943-8307-0C468BB6A82B}"/>
              </a:ext>
            </a:extLst>
          </p:cNvPr>
          <p:cNvPicPr>
            <a:picLocks noChangeAspect="1"/>
          </p:cNvPicPr>
          <p:nvPr/>
        </p:nvPicPr>
        <p:blipFill>
          <a:blip r:embed="rId3"/>
          <a:stretch>
            <a:fillRect/>
          </a:stretch>
        </p:blipFill>
        <p:spPr>
          <a:xfrm>
            <a:off x="6115050" y="1366818"/>
            <a:ext cx="5803900" cy="3149600"/>
          </a:xfrm>
          <a:prstGeom prst="rect">
            <a:avLst/>
          </a:prstGeom>
        </p:spPr>
      </p:pic>
    </p:spTree>
    <p:extLst>
      <p:ext uri="{BB962C8B-B14F-4D97-AF65-F5344CB8AC3E}">
        <p14:creationId xmlns:p14="http://schemas.microsoft.com/office/powerpoint/2010/main" val="263568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1C694A-E28F-284F-A7A7-B64A14AFC56A}"/>
              </a:ext>
            </a:extLst>
          </p:cNvPr>
          <p:cNvSpPr>
            <a:spLocks noGrp="1"/>
          </p:cNvSpPr>
          <p:nvPr>
            <p:ph type="sldNum" sz="quarter" idx="11"/>
          </p:nvPr>
        </p:nvSpPr>
        <p:spPr/>
        <p:txBody>
          <a:bodyPr/>
          <a:lstStyle/>
          <a:p>
            <a:fld id="{0E0E0192-C642-4D4F-AE82-A0D0DC02E26B}" type="slidenum">
              <a:rPr lang="en-US" smtClean="0"/>
              <a:t>108</a:t>
            </a:fld>
            <a:endParaRPr lang="en-US" dirty="0"/>
          </a:p>
        </p:txBody>
      </p:sp>
      <p:pic>
        <p:nvPicPr>
          <p:cNvPr id="5" name="Picture 4">
            <a:extLst>
              <a:ext uri="{FF2B5EF4-FFF2-40B4-BE49-F238E27FC236}">
                <a16:creationId xmlns:a16="http://schemas.microsoft.com/office/drawing/2014/main" id="{A5AC73DA-50FE-2E47-AC81-DBD1C7BD95A2}"/>
              </a:ext>
            </a:extLst>
          </p:cNvPr>
          <p:cNvPicPr>
            <a:picLocks noChangeAspect="1"/>
          </p:cNvPicPr>
          <p:nvPr/>
        </p:nvPicPr>
        <p:blipFill>
          <a:blip r:embed="rId2"/>
          <a:stretch>
            <a:fillRect/>
          </a:stretch>
        </p:blipFill>
        <p:spPr>
          <a:xfrm>
            <a:off x="266699" y="1837391"/>
            <a:ext cx="3772670" cy="3143893"/>
          </a:xfrm>
          <a:prstGeom prst="rect">
            <a:avLst/>
          </a:prstGeom>
        </p:spPr>
      </p:pic>
      <p:sp>
        <p:nvSpPr>
          <p:cNvPr id="6" name="TextBox 5">
            <a:extLst>
              <a:ext uri="{FF2B5EF4-FFF2-40B4-BE49-F238E27FC236}">
                <a16:creationId xmlns:a16="http://schemas.microsoft.com/office/drawing/2014/main" id="{747F2D34-A4F6-304D-8687-6C774979D89C}"/>
              </a:ext>
            </a:extLst>
          </p:cNvPr>
          <p:cNvSpPr txBox="1"/>
          <p:nvPr/>
        </p:nvSpPr>
        <p:spPr>
          <a:xfrm>
            <a:off x="3926541" y="1592494"/>
            <a:ext cx="8036859" cy="3416320"/>
          </a:xfrm>
          <a:prstGeom prst="rect">
            <a:avLst/>
          </a:prstGeom>
          <a:noFill/>
        </p:spPr>
        <p:txBody>
          <a:bodyPr wrap="square" rtlCol="0">
            <a:spAutoFit/>
          </a:bodyPr>
          <a:lstStyle/>
          <a:p>
            <a:pPr marL="571500" indent="-571500">
              <a:buClr>
                <a:srgbClr val="00B050"/>
              </a:buClr>
              <a:buFont typeface="Wingdings" pitchFamily="2" charset="2"/>
              <a:buChar char="ü"/>
            </a:pPr>
            <a:r>
              <a:rPr lang="en-US" sz="3600" dirty="0"/>
              <a:t>Serverless Computing </a:t>
            </a:r>
          </a:p>
          <a:p>
            <a:pPr marL="571500" indent="-571500">
              <a:buClr>
                <a:srgbClr val="00B050"/>
              </a:buClr>
              <a:buFont typeface="Wingdings" pitchFamily="2" charset="2"/>
              <a:buChar char="ü"/>
            </a:pPr>
            <a:endParaRPr lang="en-US" sz="3600" dirty="0"/>
          </a:p>
          <a:p>
            <a:pPr marL="571500" indent="-571500">
              <a:buClr>
                <a:srgbClr val="00B050"/>
              </a:buClr>
              <a:buFont typeface="Wingdings" pitchFamily="2" charset="2"/>
              <a:buChar char="ü"/>
            </a:pPr>
            <a:r>
              <a:rPr lang="en-US" sz="3600" dirty="0"/>
              <a:t>Serverless Architecture </a:t>
            </a:r>
          </a:p>
          <a:p>
            <a:pPr marL="571500" indent="-571500">
              <a:buClr>
                <a:srgbClr val="00B050"/>
              </a:buClr>
              <a:buFont typeface="Wingdings" pitchFamily="2" charset="2"/>
              <a:buChar char="ü"/>
            </a:pPr>
            <a:endParaRPr lang="en-US" sz="3600" dirty="0"/>
          </a:p>
          <a:p>
            <a:pPr marL="571500" indent="-571500">
              <a:buClr>
                <a:srgbClr val="00B050"/>
              </a:buClr>
              <a:buFont typeface="Wingdings" pitchFamily="2" charset="2"/>
              <a:buChar char="ü"/>
            </a:pPr>
            <a:r>
              <a:rPr lang="en-US" sz="3600" dirty="0"/>
              <a:t>Serverless Application with Python </a:t>
            </a:r>
          </a:p>
          <a:p>
            <a:pPr>
              <a:buClr>
                <a:srgbClr val="00B050"/>
              </a:buClr>
            </a:pPr>
            <a:endParaRPr lang="en-US" sz="3600" dirty="0"/>
          </a:p>
        </p:txBody>
      </p:sp>
    </p:spTree>
    <p:extLst>
      <p:ext uri="{BB962C8B-B14F-4D97-AF65-F5344CB8AC3E}">
        <p14:creationId xmlns:p14="http://schemas.microsoft.com/office/powerpoint/2010/main" val="16523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FC966-F074-4A4F-9C98-5AD1629B1541}"/>
              </a:ext>
            </a:extLst>
          </p:cNvPr>
          <p:cNvSpPr>
            <a:spLocks noGrp="1"/>
          </p:cNvSpPr>
          <p:nvPr>
            <p:ph type="title"/>
          </p:nvPr>
        </p:nvSpPr>
        <p:spPr/>
        <p:txBody>
          <a:bodyPr/>
          <a:lstStyle/>
          <a:p>
            <a:r>
              <a:rPr lang="en-US" dirty="0"/>
              <a:t>Resources </a:t>
            </a:r>
          </a:p>
        </p:txBody>
      </p:sp>
      <p:sp>
        <p:nvSpPr>
          <p:cNvPr id="3" name="Slide Number Placeholder 2">
            <a:extLst>
              <a:ext uri="{FF2B5EF4-FFF2-40B4-BE49-F238E27FC236}">
                <a16:creationId xmlns:a16="http://schemas.microsoft.com/office/drawing/2014/main" id="{551C8FCC-F25E-5A47-B938-328C8CF1A42B}"/>
              </a:ext>
            </a:extLst>
          </p:cNvPr>
          <p:cNvSpPr>
            <a:spLocks noGrp="1"/>
          </p:cNvSpPr>
          <p:nvPr>
            <p:ph type="sldNum" sz="quarter" idx="4"/>
          </p:nvPr>
        </p:nvSpPr>
        <p:spPr/>
        <p:txBody>
          <a:bodyPr/>
          <a:lstStyle/>
          <a:p>
            <a:fld id="{0E0E0192-C642-4D4F-AE82-A0D0DC02E26B}" type="slidenum">
              <a:rPr lang="en-US" smtClean="0"/>
              <a:t>109</a:t>
            </a:fld>
            <a:endParaRPr lang="en-US" dirty="0"/>
          </a:p>
        </p:txBody>
      </p:sp>
      <p:sp>
        <p:nvSpPr>
          <p:cNvPr id="4" name="TextBox 3">
            <a:extLst>
              <a:ext uri="{FF2B5EF4-FFF2-40B4-BE49-F238E27FC236}">
                <a16:creationId xmlns:a16="http://schemas.microsoft.com/office/drawing/2014/main" id="{1EB54249-F427-BB43-B2B8-DC9DF6F30F89}"/>
              </a:ext>
            </a:extLst>
          </p:cNvPr>
          <p:cNvSpPr txBox="1"/>
          <p:nvPr/>
        </p:nvSpPr>
        <p:spPr>
          <a:xfrm>
            <a:off x="493059" y="1323553"/>
            <a:ext cx="11696700" cy="2585323"/>
          </a:xfrm>
          <a:prstGeom prst="rect">
            <a:avLst/>
          </a:prstGeom>
          <a:noFill/>
        </p:spPr>
        <p:txBody>
          <a:bodyPr wrap="square" rtlCol="0">
            <a:spAutoFit/>
          </a:bodyPr>
          <a:lstStyle/>
          <a:p>
            <a:pPr marL="571500" indent="-571500">
              <a:buClr>
                <a:schemeClr val="accent3"/>
              </a:buClr>
              <a:buFont typeface="Arial" panose="020B0604020202020204" pitchFamily="34" charset="0"/>
              <a:buChar char="•"/>
            </a:pPr>
            <a:r>
              <a:rPr lang="en-US" dirty="0">
                <a:hlinkClick r:id="rId2"/>
              </a:rPr>
              <a:t>Introduction to AWS Lambda and Chalice</a:t>
            </a:r>
            <a:endParaRPr lang="en-US" dirty="0"/>
          </a:p>
          <a:p>
            <a:pPr marL="571500" indent="-571500">
              <a:buClr>
                <a:schemeClr val="accent3"/>
              </a:buClr>
              <a:buFont typeface="Arial" panose="020B0604020202020204" pitchFamily="34" charset="0"/>
              <a:buChar char="•"/>
            </a:pPr>
            <a:endParaRPr lang="en-US" dirty="0"/>
          </a:p>
          <a:p>
            <a:pPr marL="571500" indent="-571500">
              <a:buClr>
                <a:schemeClr val="accent3"/>
              </a:buClr>
              <a:buFont typeface="Arial" panose="020B0604020202020204" pitchFamily="34" charset="0"/>
              <a:buChar char="•"/>
            </a:pPr>
            <a:r>
              <a:rPr lang="en-US" dirty="0">
                <a:hlinkClick r:id="rId3"/>
              </a:rPr>
              <a:t>GitHub for Chalice</a:t>
            </a:r>
            <a:endParaRPr lang="en-US" dirty="0"/>
          </a:p>
          <a:p>
            <a:pPr marL="571500" indent="-571500">
              <a:buClr>
                <a:schemeClr val="accent3"/>
              </a:buClr>
              <a:buFont typeface="Arial" panose="020B0604020202020204" pitchFamily="34" charset="0"/>
              <a:buChar char="•"/>
            </a:pPr>
            <a:endParaRPr lang="en-US" dirty="0"/>
          </a:p>
          <a:p>
            <a:pPr marL="571500" indent="-571500">
              <a:buClr>
                <a:schemeClr val="accent3"/>
              </a:buClr>
              <a:buFont typeface="Arial" panose="020B0604020202020204" pitchFamily="34" charset="0"/>
              <a:buChar char="•"/>
            </a:pPr>
            <a:r>
              <a:rPr lang="en-US" dirty="0">
                <a:hlinkClick r:id="rId4"/>
              </a:rPr>
              <a:t>Serverless Framework for AWS</a:t>
            </a:r>
            <a:endParaRPr lang="en-US" dirty="0"/>
          </a:p>
          <a:p>
            <a:pPr marL="571500" indent="-571500">
              <a:buClr>
                <a:schemeClr val="accent3"/>
              </a:buClr>
              <a:buFont typeface="Arial" panose="020B0604020202020204" pitchFamily="34" charset="0"/>
              <a:buChar char="•"/>
            </a:pPr>
            <a:endParaRPr lang="en-US" dirty="0"/>
          </a:p>
          <a:p>
            <a:pPr marL="571500" indent="-571500">
              <a:buClr>
                <a:schemeClr val="accent3"/>
              </a:buClr>
              <a:buFont typeface="Arial" panose="020B0604020202020204" pitchFamily="34" charset="0"/>
              <a:buChar char="•"/>
            </a:pPr>
            <a:r>
              <a:rPr lang="en-IN" dirty="0">
                <a:hlinkClick r:id="rId5"/>
              </a:rPr>
              <a:t>AWS </a:t>
            </a:r>
            <a:r>
              <a:rPr lang="en-IN" dirty="0" err="1">
                <a:hlinkClick r:id="rId5"/>
              </a:rPr>
              <a:t>re:Invent</a:t>
            </a:r>
            <a:r>
              <a:rPr lang="en-IN" dirty="0">
                <a:hlinkClick r:id="rId5"/>
              </a:rPr>
              <a:t> 2018: A Serverless Journey: AWS Lambda Under the Hood</a:t>
            </a:r>
            <a:r>
              <a:rPr lang="en-IN" dirty="0"/>
              <a:t> </a:t>
            </a:r>
          </a:p>
          <a:p>
            <a:pPr marL="571500" indent="-571500">
              <a:buClr>
                <a:schemeClr val="accent3"/>
              </a:buClr>
              <a:buFont typeface="Arial" panose="020B0604020202020204" pitchFamily="34" charset="0"/>
              <a:buChar char="•"/>
            </a:pPr>
            <a:endParaRPr lang="en-US" dirty="0"/>
          </a:p>
          <a:p>
            <a:pPr marL="285750" indent="-285750">
              <a:buClr>
                <a:schemeClr val="accent3"/>
              </a:buClr>
              <a:buFont typeface="Arial" panose="020B0604020202020204" pitchFamily="34" charset="0"/>
              <a:buChar char="•"/>
            </a:pPr>
            <a:endParaRPr lang="en-US" dirty="0"/>
          </a:p>
        </p:txBody>
      </p:sp>
    </p:spTree>
    <p:extLst>
      <p:ext uri="{BB962C8B-B14F-4D97-AF65-F5344CB8AC3E}">
        <p14:creationId xmlns:p14="http://schemas.microsoft.com/office/powerpoint/2010/main" val="369676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11</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192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356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356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Slide Number Placeholder 2">
            <a:extLst>
              <a:ext uri="{FF2B5EF4-FFF2-40B4-BE49-F238E27FC236}">
                <a16:creationId xmlns:a16="http://schemas.microsoft.com/office/drawing/2014/main" id="{AED5D063-B28F-EB4C-8A34-0E00D0C55076}"/>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11</a:t>
            </a:fld>
            <a:endParaRPr lang="en-US" dirty="0"/>
          </a:p>
        </p:txBody>
      </p:sp>
      <p:sp>
        <p:nvSpPr>
          <p:cNvPr id="14" name="TextBox 13">
            <a:extLst>
              <a:ext uri="{FF2B5EF4-FFF2-40B4-BE49-F238E27FC236}">
                <a16:creationId xmlns:a16="http://schemas.microsoft.com/office/drawing/2014/main" id="{4101F7F3-B607-234E-8B49-053A615DF720}"/>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5" name="Oval 14">
            <a:extLst>
              <a:ext uri="{FF2B5EF4-FFF2-40B4-BE49-F238E27FC236}">
                <a16:creationId xmlns:a16="http://schemas.microsoft.com/office/drawing/2014/main" id="{90BC20C0-C9CF-7C43-89DC-5BCEC0FF72DB}"/>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6" name="Straight Arrow Connector 15">
            <a:extLst>
              <a:ext uri="{FF2B5EF4-FFF2-40B4-BE49-F238E27FC236}">
                <a16:creationId xmlns:a16="http://schemas.microsoft.com/office/drawing/2014/main" id="{9417CE47-860E-864B-8A0F-970B665B4EEE}"/>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860240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17E7A4-78C7-5B4A-AAFF-6B09E77DD4F9}"/>
              </a:ext>
            </a:extLst>
          </p:cNvPr>
          <p:cNvSpPr>
            <a:spLocks noGrp="1"/>
          </p:cNvSpPr>
          <p:nvPr>
            <p:ph type="sldNum" sz="quarter" idx="11"/>
          </p:nvPr>
        </p:nvSpPr>
        <p:spPr/>
        <p:txBody>
          <a:bodyPr/>
          <a:lstStyle/>
          <a:p>
            <a:fld id="{0E0E0192-C642-4D4F-AE82-A0D0DC02E26B}" type="slidenum">
              <a:rPr lang="en-US" smtClean="0"/>
              <a:t>110</a:t>
            </a:fld>
            <a:endParaRPr lang="en-US" dirty="0"/>
          </a:p>
        </p:txBody>
      </p:sp>
      <p:sp>
        <p:nvSpPr>
          <p:cNvPr id="3" name="Title 2">
            <a:extLst>
              <a:ext uri="{FF2B5EF4-FFF2-40B4-BE49-F238E27FC236}">
                <a16:creationId xmlns:a16="http://schemas.microsoft.com/office/drawing/2014/main" id="{F4955DA5-1186-4D42-B8F0-485D9F71CC5A}"/>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8811D29-06FD-2F48-AC23-90FBD41297E9}"/>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3652934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A1C258-BF9D-A944-B5DE-913F42AC828D}"/>
              </a:ext>
            </a:extLst>
          </p:cNvPr>
          <p:cNvSpPr>
            <a:spLocks noGrp="1"/>
          </p:cNvSpPr>
          <p:nvPr>
            <p:ph type="sldNum" sz="quarter" idx="11"/>
          </p:nvPr>
        </p:nvSpPr>
        <p:spPr/>
        <p:txBody>
          <a:bodyPr/>
          <a:lstStyle/>
          <a:p>
            <a:fld id="{0E0E0192-C642-4D4F-AE82-A0D0DC02E26B}" type="slidenum">
              <a:rPr lang="en-US" smtClean="0"/>
              <a:t>111</a:t>
            </a:fld>
            <a:endParaRPr lang="en-US" dirty="0"/>
          </a:p>
        </p:txBody>
      </p:sp>
      <p:sp>
        <p:nvSpPr>
          <p:cNvPr id="3" name="Title 2">
            <a:extLst>
              <a:ext uri="{FF2B5EF4-FFF2-40B4-BE49-F238E27FC236}">
                <a16:creationId xmlns:a16="http://schemas.microsoft.com/office/drawing/2014/main" id="{C3D6A137-C539-204F-AEE8-187EA9291447}"/>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E3B02449-1C2C-AA4D-8944-39F5DBB44AD4}"/>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19916879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About AWS Architecture Icons</a:t>
            </a:r>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sz="half" idx="1"/>
          </p:nvPr>
        </p:nvSpPr>
        <p:spPr>
          <a:xfrm>
            <a:off x="266700" y="1093787"/>
            <a:ext cx="5288206" cy="5083176"/>
          </a:xfrm>
        </p:spPr>
        <p:txBody>
          <a:bodyPr>
            <a:normAutofit/>
          </a:bodyPr>
          <a:lstStyle/>
          <a:p>
            <a:pPr marL="0" indent="0">
              <a:buNone/>
            </a:pPr>
            <a:r>
              <a:rPr lang="en-US" sz="2000" dirty="0"/>
              <a:t>Architecture diagrams are a great way to communicate your design, deployment and topology. In this deck, you will find an official collection of AWS product icons, resources, and other tools to help you build customer-focused and consistent AWS Architecture diagrams.</a:t>
            </a:r>
          </a:p>
          <a:p>
            <a:pPr marL="0" indent="0">
              <a:buNone/>
            </a:pPr>
            <a:r>
              <a:rPr lang="en-US" sz="20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112</a:t>
            </a:fld>
            <a:endParaRPr lang="en-US" dirty="0"/>
          </a:p>
        </p:txBody>
      </p:sp>
      <p:grpSp>
        <p:nvGrpSpPr>
          <p:cNvPr id="6" name="Group 5">
            <a:extLst>
              <a:ext uri="{FF2B5EF4-FFF2-40B4-BE49-F238E27FC236}">
                <a16:creationId xmlns:a16="http://schemas.microsoft.com/office/drawing/2014/main" id="{AC2674EC-8C55-B144-A842-8757E2C19CD5}"/>
              </a:ext>
            </a:extLst>
          </p:cNvPr>
          <p:cNvGrpSpPr/>
          <p:nvPr/>
        </p:nvGrpSpPr>
        <p:grpSpPr>
          <a:xfrm>
            <a:off x="5798411" y="1201783"/>
            <a:ext cx="5825355" cy="3938890"/>
            <a:chOff x="3963647" y="1129248"/>
            <a:chExt cx="6930777" cy="4686336"/>
          </a:xfrm>
        </p:grpSpPr>
        <p:sp>
          <p:nvSpPr>
            <p:cNvPr id="7" name="Rectangle 6">
              <a:extLst>
                <a:ext uri="{FF2B5EF4-FFF2-40B4-BE49-F238E27FC236}">
                  <a16:creationId xmlns:a16="http://schemas.microsoft.com/office/drawing/2014/main" id="{A05DFD40-FB52-1447-9826-BC9166A843E2}"/>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ln w="0"/>
                  <a:solidFill>
                    <a:schemeClr val="accent5"/>
                  </a:solidFill>
                </a:rPr>
                <a:t>VPC</a:t>
              </a:r>
            </a:p>
          </p:txBody>
        </p:sp>
        <p:sp>
          <p:nvSpPr>
            <p:cNvPr id="8" name="Rectangle 7">
              <a:extLst>
                <a:ext uri="{FF2B5EF4-FFF2-40B4-BE49-F238E27FC236}">
                  <a16:creationId xmlns:a16="http://schemas.microsoft.com/office/drawing/2014/main" id="{042147E6-8F24-AD4D-8306-B4FE72A03642}"/>
                </a:ext>
              </a:extLst>
            </p:cNvPr>
            <p:cNvSpPr/>
            <p:nvPr/>
          </p:nvSpPr>
          <p:spPr>
            <a:xfrm>
              <a:off x="3963648" y="1129248"/>
              <a:ext cx="6930776"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sp>
          <p:nvSpPr>
            <p:cNvPr id="9" name="Rectangle 8">
              <a:extLst>
                <a:ext uri="{FF2B5EF4-FFF2-40B4-BE49-F238E27FC236}">
                  <a16:creationId xmlns:a16="http://schemas.microsoft.com/office/drawing/2014/main" id="{5752754C-947F-3B40-9FB6-2F2260703DB3}"/>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3"/>
                  </a:solidFill>
                </a:rPr>
                <a:t>Availability Zone 1</a:t>
              </a:r>
            </a:p>
          </p:txBody>
        </p:sp>
        <p:sp>
          <p:nvSpPr>
            <p:cNvPr id="10" name="Rectangle 9">
              <a:extLst>
                <a:ext uri="{FF2B5EF4-FFF2-40B4-BE49-F238E27FC236}">
                  <a16:creationId xmlns:a16="http://schemas.microsoft.com/office/drawing/2014/main" id="{5034A843-C6C5-1E49-A56E-6FF044D182B9}"/>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r>
                <a:rPr lang="en-US" sz="1100" dirty="0">
                  <a:solidFill>
                    <a:srgbClr val="D86613"/>
                  </a:solidFill>
                </a:rPr>
                <a:t>Auto Scaling group</a:t>
              </a:r>
            </a:p>
          </p:txBody>
        </p:sp>
        <p:pic>
          <p:nvPicPr>
            <p:cNvPr id="11" name="Graphic 10">
              <a:extLst>
                <a:ext uri="{FF2B5EF4-FFF2-40B4-BE49-F238E27FC236}">
                  <a16:creationId xmlns:a16="http://schemas.microsoft.com/office/drawing/2014/main" id="{71E442C6-CCF5-DB4A-8250-07418EBAB3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3272757"/>
              <a:ext cx="330200" cy="330200"/>
            </a:xfrm>
            <a:prstGeom prst="rect">
              <a:avLst/>
            </a:prstGeom>
          </p:spPr>
        </p:pic>
        <p:pic>
          <p:nvPicPr>
            <p:cNvPr id="12" name="Graphic 11">
              <a:extLst>
                <a:ext uri="{FF2B5EF4-FFF2-40B4-BE49-F238E27FC236}">
                  <a16:creationId xmlns:a16="http://schemas.microsoft.com/office/drawing/2014/main" id="{747B5DD8-D97F-B14E-B3DD-8172E6270D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3647" y="1129248"/>
              <a:ext cx="330200" cy="330200"/>
            </a:xfrm>
            <a:prstGeom prst="rect">
              <a:avLst/>
            </a:prstGeom>
          </p:spPr>
        </p:pic>
        <p:pic>
          <p:nvPicPr>
            <p:cNvPr id="13" name="Graphic 12">
              <a:extLst>
                <a:ext uri="{FF2B5EF4-FFF2-40B4-BE49-F238E27FC236}">
                  <a16:creationId xmlns:a16="http://schemas.microsoft.com/office/drawing/2014/main" id="{AFC8BF74-4532-7C44-9F77-B9851D2426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a16="http://schemas.microsoft.com/office/drawing/2014/main" id="{986B04EE-AAD0-AB4C-B006-0F1AFBE25785}"/>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a:solidFill>
                    <a:schemeClr val="accent3"/>
                  </a:solidFill>
                </a:rPr>
                <a:t>Availability Zone </a:t>
              </a:r>
              <a:r>
                <a:rPr lang="en-US" sz="1100" dirty="0">
                  <a:solidFill>
                    <a:schemeClr val="accent3"/>
                  </a:solidFill>
                </a:rPr>
                <a:t>2</a:t>
              </a:r>
            </a:p>
          </p:txBody>
        </p:sp>
        <p:sp>
          <p:nvSpPr>
            <p:cNvPr id="15" name="Rectangle 14">
              <a:extLst>
                <a:ext uri="{FF2B5EF4-FFF2-40B4-BE49-F238E27FC236}">
                  <a16:creationId xmlns:a16="http://schemas.microsoft.com/office/drawing/2014/main" id="{E0367D02-74B5-FF43-8E9E-4A1792D1317E}"/>
                </a:ext>
              </a:extLst>
            </p:cNvPr>
            <p:cNvSpPr/>
            <p:nvPr/>
          </p:nvSpPr>
          <p:spPr>
            <a:xfrm>
              <a:off x="4498847" y="432126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r>
                <a:rPr lang="en-US" sz="1100" dirty="0">
                  <a:solidFill>
                    <a:srgbClr val="D86613"/>
                  </a:solidFill>
                </a:rPr>
                <a:t>Auto Scaling group</a:t>
              </a:r>
            </a:p>
          </p:txBody>
        </p:sp>
        <p:pic>
          <p:nvPicPr>
            <p:cNvPr id="16" name="Graphic 15">
              <a:extLst>
                <a:ext uri="{FF2B5EF4-FFF2-40B4-BE49-F238E27FC236}">
                  <a16:creationId xmlns:a16="http://schemas.microsoft.com/office/drawing/2014/main" id="{9F747CB8-B2FA-7243-B04C-ED37B9C978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4321267"/>
              <a:ext cx="330200" cy="330200"/>
            </a:xfrm>
            <a:prstGeom prst="rect">
              <a:avLst/>
            </a:prstGeom>
          </p:spPr>
        </p:pic>
        <p:pic>
          <p:nvPicPr>
            <p:cNvPr id="17" name="Graphic 16">
              <a:extLst>
                <a:ext uri="{FF2B5EF4-FFF2-40B4-BE49-F238E27FC236}">
                  <a16:creationId xmlns:a16="http://schemas.microsoft.com/office/drawing/2014/main" id="{0776AA21-694F-8A42-877C-F5363CA16D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4907" y="2333208"/>
              <a:ext cx="469900" cy="469900"/>
            </a:xfrm>
            <a:prstGeom prst="rect">
              <a:avLst/>
            </a:prstGeom>
          </p:spPr>
        </p:pic>
        <p:sp>
          <p:nvSpPr>
            <p:cNvPr id="18" name="TextBox 17">
              <a:extLst>
                <a:ext uri="{FF2B5EF4-FFF2-40B4-BE49-F238E27FC236}">
                  <a16:creationId xmlns:a16="http://schemas.microsoft.com/office/drawing/2014/main" id="{308BA2CE-54CC-5B4D-9B87-E9AF3493A566}"/>
                </a:ext>
              </a:extLst>
            </p:cNvPr>
            <p:cNvSpPr txBox="1"/>
            <p:nvPr/>
          </p:nvSpPr>
          <p:spPr>
            <a:xfrm>
              <a:off x="457640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19" name="Graphic 18">
              <a:extLst>
                <a:ext uri="{FF2B5EF4-FFF2-40B4-BE49-F238E27FC236}">
                  <a16:creationId xmlns:a16="http://schemas.microsoft.com/office/drawing/2014/main" id="{1ABA07AD-D81A-444B-A52A-11EC35E4D1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4477" y="2333208"/>
              <a:ext cx="469900" cy="469900"/>
            </a:xfrm>
            <a:prstGeom prst="rect">
              <a:avLst/>
            </a:prstGeom>
          </p:spPr>
        </p:pic>
        <p:sp>
          <p:nvSpPr>
            <p:cNvPr id="20" name="TextBox 19">
              <a:extLst>
                <a:ext uri="{FF2B5EF4-FFF2-40B4-BE49-F238E27FC236}">
                  <a16:creationId xmlns:a16="http://schemas.microsoft.com/office/drawing/2014/main" id="{AD0F1848-2F28-BA41-A639-55A00D4C7E0D}"/>
                </a:ext>
              </a:extLst>
            </p:cNvPr>
            <p:cNvSpPr txBox="1"/>
            <p:nvPr/>
          </p:nvSpPr>
          <p:spPr>
            <a:xfrm>
              <a:off x="876597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21" name="Graphic 20">
              <a:extLst>
                <a:ext uri="{FF2B5EF4-FFF2-40B4-BE49-F238E27FC236}">
                  <a16:creationId xmlns:a16="http://schemas.microsoft.com/office/drawing/2014/main" id="{7A14C722-6428-F644-AAFC-49DE6CD659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3418262"/>
              <a:ext cx="469900" cy="469900"/>
            </a:xfrm>
            <a:prstGeom prst="rect">
              <a:avLst/>
            </a:prstGeom>
          </p:spPr>
        </p:pic>
        <p:sp>
          <p:nvSpPr>
            <p:cNvPr id="22" name="TextBox 21">
              <a:extLst>
                <a:ext uri="{FF2B5EF4-FFF2-40B4-BE49-F238E27FC236}">
                  <a16:creationId xmlns:a16="http://schemas.microsoft.com/office/drawing/2014/main" id="{A2E66441-9232-CE4C-A615-A53B805B95E2}"/>
                </a:ext>
              </a:extLst>
            </p:cNvPr>
            <p:cNvSpPr txBox="1"/>
            <p:nvPr/>
          </p:nvSpPr>
          <p:spPr>
            <a:xfrm>
              <a:off x="4576400"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3" name="Graphic 22">
              <a:extLst>
                <a:ext uri="{FF2B5EF4-FFF2-40B4-BE49-F238E27FC236}">
                  <a16:creationId xmlns:a16="http://schemas.microsoft.com/office/drawing/2014/main" id="{E96422A2-49BF-B84F-A8CA-202E9140D4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3418262"/>
              <a:ext cx="469900" cy="469900"/>
            </a:xfrm>
            <a:prstGeom prst="rect">
              <a:avLst/>
            </a:prstGeom>
          </p:spPr>
        </p:pic>
        <p:sp>
          <p:nvSpPr>
            <p:cNvPr id="24" name="TextBox 23">
              <a:extLst>
                <a:ext uri="{FF2B5EF4-FFF2-40B4-BE49-F238E27FC236}">
                  <a16:creationId xmlns:a16="http://schemas.microsoft.com/office/drawing/2014/main" id="{1BAF30D6-21E3-D141-AACB-966F9F08B7A1}"/>
                </a:ext>
              </a:extLst>
            </p:cNvPr>
            <p:cNvSpPr txBox="1"/>
            <p:nvPr/>
          </p:nvSpPr>
          <p:spPr>
            <a:xfrm>
              <a:off x="8778162"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5" name="Graphic 24">
              <a:extLst>
                <a:ext uri="{FF2B5EF4-FFF2-40B4-BE49-F238E27FC236}">
                  <a16:creationId xmlns:a16="http://schemas.microsoft.com/office/drawing/2014/main" id="{00C64512-8935-324D-AB66-76EF6CCB14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4478964"/>
              <a:ext cx="469900" cy="469900"/>
            </a:xfrm>
            <a:prstGeom prst="rect">
              <a:avLst/>
            </a:prstGeom>
          </p:spPr>
        </p:pic>
        <p:sp>
          <p:nvSpPr>
            <p:cNvPr id="26" name="TextBox 25">
              <a:extLst>
                <a:ext uri="{FF2B5EF4-FFF2-40B4-BE49-F238E27FC236}">
                  <a16:creationId xmlns:a16="http://schemas.microsoft.com/office/drawing/2014/main" id="{7B52C1E5-B2AD-8747-87CA-7F35DC49DCE2}"/>
                </a:ext>
              </a:extLst>
            </p:cNvPr>
            <p:cNvSpPr txBox="1"/>
            <p:nvPr/>
          </p:nvSpPr>
          <p:spPr>
            <a:xfrm>
              <a:off x="4576400"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7" name="Graphic 26">
              <a:extLst>
                <a:ext uri="{FF2B5EF4-FFF2-40B4-BE49-F238E27FC236}">
                  <a16:creationId xmlns:a16="http://schemas.microsoft.com/office/drawing/2014/main" id="{06D8ADCB-6BB7-AA4D-A0E2-6A0F55CCD0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4478964"/>
              <a:ext cx="469900" cy="469900"/>
            </a:xfrm>
            <a:prstGeom prst="rect">
              <a:avLst/>
            </a:prstGeom>
          </p:spPr>
        </p:pic>
        <p:sp>
          <p:nvSpPr>
            <p:cNvPr id="28" name="TextBox 27">
              <a:extLst>
                <a:ext uri="{FF2B5EF4-FFF2-40B4-BE49-F238E27FC236}">
                  <a16:creationId xmlns:a16="http://schemas.microsoft.com/office/drawing/2014/main" id="{061A5211-1D07-8B42-863A-BC158DA4A689}"/>
                </a:ext>
              </a:extLst>
            </p:cNvPr>
            <p:cNvSpPr txBox="1"/>
            <p:nvPr/>
          </p:nvSpPr>
          <p:spPr>
            <a:xfrm>
              <a:off x="8778162"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9" name="Graphic 28">
              <a:extLst>
                <a:ext uri="{FF2B5EF4-FFF2-40B4-BE49-F238E27FC236}">
                  <a16:creationId xmlns:a16="http://schemas.microsoft.com/office/drawing/2014/main" id="{C5B2EB48-8F00-EF4D-B1D3-048619B1DA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9116" y="2083199"/>
              <a:ext cx="711200" cy="711200"/>
            </a:xfrm>
            <a:prstGeom prst="rect">
              <a:avLst/>
            </a:prstGeom>
          </p:spPr>
        </p:pic>
        <p:sp>
          <p:nvSpPr>
            <p:cNvPr id="30" name="TextBox 29">
              <a:extLst>
                <a:ext uri="{FF2B5EF4-FFF2-40B4-BE49-F238E27FC236}">
                  <a16:creationId xmlns:a16="http://schemas.microsoft.com/office/drawing/2014/main" id="{F2174E9F-BCE5-8043-A18D-719B1F4C74AB}"/>
                </a:ext>
              </a:extLst>
            </p:cNvPr>
            <p:cNvSpPr txBox="1"/>
            <p:nvPr/>
          </p:nvSpPr>
          <p:spPr>
            <a:xfrm>
              <a:off x="6748137" y="2752244"/>
              <a:ext cx="1614648" cy="512652"/>
            </a:xfrm>
            <a:prstGeom prst="rect">
              <a:avLst/>
            </a:prstGeom>
            <a:noFill/>
          </p:spPr>
          <p:txBody>
            <a:bodyPr wrap="square" rtlCol="0">
              <a:spAutoFit/>
            </a:bodyPr>
            <a:lstStyle/>
            <a:p>
              <a:pPr algn="ctr"/>
              <a:r>
                <a:rPr lang="en-US" sz="1100" dirty="0">
                  <a:solidFill>
                    <a:srgbClr val="232F3E"/>
                  </a:solidFill>
                </a:rPr>
                <a:t>Amazon EC2 Auto Scaling</a:t>
              </a:r>
            </a:p>
          </p:txBody>
        </p:sp>
      </p:grpSp>
      <p:sp>
        <p:nvSpPr>
          <p:cNvPr id="4" name="TextBox 3">
            <a:extLst>
              <a:ext uri="{FF2B5EF4-FFF2-40B4-BE49-F238E27FC236}">
                <a16:creationId xmlns:a16="http://schemas.microsoft.com/office/drawing/2014/main" id="{FD5EECAB-CEDE-F34B-A3C9-A5A1D34D60B2}"/>
              </a:ext>
            </a:extLst>
          </p:cNvPr>
          <p:cNvSpPr txBox="1"/>
          <p:nvPr/>
        </p:nvSpPr>
        <p:spPr>
          <a:xfrm>
            <a:off x="4927600" y="-5461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70140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Before you begin:</a:t>
            </a: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113</a:t>
            </a:fld>
            <a:endParaRPr lang="en-US" dirty="0"/>
          </a:p>
        </p:txBody>
      </p:sp>
      <p:grpSp>
        <p:nvGrpSpPr>
          <p:cNvPr id="18" name="Group 17">
            <a:extLst>
              <a:ext uri="{FF2B5EF4-FFF2-40B4-BE49-F238E27FC236}">
                <a16:creationId xmlns:a16="http://schemas.microsoft.com/office/drawing/2014/main" id="{89ABB51E-8DC5-0749-921B-8FEAB0F468A2}"/>
              </a:ext>
            </a:extLst>
          </p:cNvPr>
          <p:cNvGrpSpPr/>
          <p:nvPr/>
        </p:nvGrpSpPr>
        <p:grpSpPr>
          <a:xfrm>
            <a:off x="1252469" y="2871744"/>
            <a:ext cx="2570206" cy="1415772"/>
            <a:chOff x="266700" y="2225910"/>
            <a:chExt cx="2570206" cy="1415772"/>
          </a:xfrm>
        </p:grpSpPr>
        <p:sp>
          <p:nvSpPr>
            <p:cNvPr id="19" name="TextBox 18">
              <a:extLst>
                <a:ext uri="{FF2B5EF4-FFF2-40B4-BE49-F238E27FC236}">
                  <a16:creationId xmlns:a16="http://schemas.microsoft.com/office/drawing/2014/main" id="{A57C8B74-C322-BF48-9F73-4C724E2C6052}"/>
                </a:ext>
              </a:extLst>
            </p:cNvPr>
            <p:cNvSpPr txBox="1"/>
            <p:nvPr/>
          </p:nvSpPr>
          <p:spPr>
            <a:xfrm>
              <a:off x="266700" y="2225910"/>
              <a:ext cx="2570206" cy="646331"/>
            </a:xfrm>
            <a:prstGeom prst="rect">
              <a:avLst/>
            </a:prstGeom>
            <a:noFill/>
          </p:spPr>
          <p:txBody>
            <a:bodyPr wrap="square" rtlCol="0">
              <a:spAutoFit/>
            </a:bodyPr>
            <a:lstStyle/>
            <a:p>
              <a:pPr algn="ctr"/>
              <a:r>
                <a:rPr lang="en-US" b="1" dirty="0"/>
                <a:t>Check for the </a:t>
              </a:r>
            </a:p>
            <a:p>
              <a:pPr algn="ctr"/>
              <a:r>
                <a:rPr lang="en-US" b="1" dirty="0"/>
                <a:t>latest deck update</a:t>
              </a:r>
            </a:p>
          </p:txBody>
        </p:sp>
        <p:sp>
          <p:nvSpPr>
            <p:cNvPr id="20" name="TextBox 19">
              <a:extLst>
                <a:ext uri="{FF2B5EF4-FFF2-40B4-BE49-F238E27FC236}">
                  <a16:creationId xmlns:a16="http://schemas.microsoft.com/office/drawing/2014/main" id="{7476573C-5902-884F-9608-FFB0FEA9A8E7}"/>
                </a:ext>
              </a:extLst>
            </p:cNvPr>
            <p:cNvSpPr txBox="1"/>
            <p:nvPr/>
          </p:nvSpPr>
          <p:spPr>
            <a:xfrm>
              <a:off x="266700" y="2810685"/>
              <a:ext cx="2570206" cy="830997"/>
            </a:xfrm>
            <a:prstGeom prst="rect">
              <a:avLst/>
            </a:prstGeom>
            <a:noFill/>
          </p:spPr>
          <p:txBody>
            <a:bodyPr wrap="square" rtlCol="0">
              <a:spAutoFit/>
            </a:bodyPr>
            <a:lstStyle/>
            <a:p>
              <a:pPr algn="ctr"/>
              <a:r>
                <a:rPr lang="en-US" sz="1600" dirty="0"/>
                <a:t>Download the </a:t>
              </a:r>
            </a:p>
            <a:p>
              <a:pPr algn="ctr"/>
              <a:r>
                <a:rPr lang="en-US" sz="1600" dirty="0"/>
                <a:t>latest deck from the </a:t>
              </a:r>
            </a:p>
            <a:p>
              <a:pPr algn="ctr"/>
              <a:r>
                <a:rPr lang="en-US" sz="1600" dirty="0">
                  <a:hlinkClick r:id="rId3"/>
                </a:rPr>
                <a:t>AWS Architecture Center</a:t>
              </a:r>
              <a:endParaRPr lang="en-US" sz="1600" dirty="0"/>
            </a:p>
          </p:txBody>
        </p:sp>
      </p:grpSp>
      <p:grpSp>
        <p:nvGrpSpPr>
          <p:cNvPr id="21" name="Group 20">
            <a:extLst>
              <a:ext uri="{FF2B5EF4-FFF2-40B4-BE49-F238E27FC236}">
                <a16:creationId xmlns:a16="http://schemas.microsoft.com/office/drawing/2014/main" id="{F2A975AB-1123-A444-A8CD-1B78776BBEF6}"/>
              </a:ext>
            </a:extLst>
          </p:cNvPr>
          <p:cNvGrpSpPr/>
          <p:nvPr/>
        </p:nvGrpSpPr>
        <p:grpSpPr>
          <a:xfrm>
            <a:off x="4803787" y="2871744"/>
            <a:ext cx="2570206" cy="1446549"/>
            <a:chOff x="266700" y="2225910"/>
            <a:chExt cx="2570206" cy="1446549"/>
          </a:xfrm>
        </p:grpSpPr>
        <p:sp>
          <p:nvSpPr>
            <p:cNvPr id="22" name="TextBox 21">
              <a:extLst>
                <a:ext uri="{FF2B5EF4-FFF2-40B4-BE49-F238E27FC236}">
                  <a16:creationId xmlns:a16="http://schemas.microsoft.com/office/drawing/2014/main" id="{863F71F2-8A11-C447-A752-1CC652B11884}"/>
                </a:ext>
              </a:extLst>
            </p:cNvPr>
            <p:cNvSpPr txBox="1"/>
            <p:nvPr/>
          </p:nvSpPr>
          <p:spPr>
            <a:xfrm>
              <a:off x="266700" y="2225910"/>
              <a:ext cx="2570206" cy="369332"/>
            </a:xfrm>
            <a:prstGeom prst="rect">
              <a:avLst/>
            </a:prstGeom>
            <a:noFill/>
          </p:spPr>
          <p:txBody>
            <a:bodyPr wrap="square" rtlCol="0">
              <a:spAutoFit/>
            </a:bodyPr>
            <a:lstStyle/>
            <a:p>
              <a:pPr algn="ctr"/>
              <a:r>
                <a:rPr lang="en-US" b="1" dirty="0"/>
                <a:t>Read the guidelines</a:t>
              </a:r>
            </a:p>
          </p:txBody>
        </p:sp>
        <p:sp>
          <p:nvSpPr>
            <p:cNvPr id="23" name="TextBox 22">
              <a:extLst>
                <a:ext uri="{FF2B5EF4-FFF2-40B4-BE49-F238E27FC236}">
                  <a16:creationId xmlns:a16="http://schemas.microsoft.com/office/drawing/2014/main" id="{D7666507-0AA3-174B-8710-25EC21DE445B}"/>
                </a:ext>
              </a:extLst>
            </p:cNvPr>
            <p:cNvSpPr txBox="1"/>
            <p:nvPr/>
          </p:nvSpPr>
          <p:spPr>
            <a:xfrm>
              <a:off x="266700" y="2595241"/>
              <a:ext cx="2570206" cy="1077218"/>
            </a:xfrm>
            <a:prstGeom prst="rect">
              <a:avLst/>
            </a:prstGeom>
            <a:noFill/>
          </p:spPr>
          <p:txBody>
            <a:bodyPr wrap="square" rtlCol="0">
              <a:spAutoFit/>
            </a:bodyPr>
            <a:lstStyle/>
            <a:p>
              <a:pPr algn="ctr"/>
              <a:r>
                <a:rPr lang="en-US" sz="1600" dirty="0"/>
                <a:t>For specific element guidance and best practices, see the </a:t>
              </a:r>
              <a:r>
                <a:rPr lang="en-US" sz="1600" dirty="0">
                  <a:hlinkClick r:id="rId4" action="ppaction://hlinksldjump"/>
                </a:rPr>
                <a:t>guidelines</a:t>
              </a:r>
              <a:r>
                <a:rPr lang="en-US" sz="1600" dirty="0"/>
                <a:t>.</a:t>
              </a:r>
              <a:endParaRPr lang="en-US" sz="1600" dirty="0">
                <a:solidFill>
                  <a:schemeClr val="accent1"/>
                </a:solidFill>
              </a:endParaRPr>
            </a:p>
          </p:txBody>
        </p:sp>
      </p:grpSp>
      <p:grpSp>
        <p:nvGrpSpPr>
          <p:cNvPr id="24" name="Group 23">
            <a:extLst>
              <a:ext uri="{FF2B5EF4-FFF2-40B4-BE49-F238E27FC236}">
                <a16:creationId xmlns:a16="http://schemas.microsoft.com/office/drawing/2014/main" id="{72AF1A17-905E-B348-84E9-5E563D0745A6}"/>
              </a:ext>
            </a:extLst>
          </p:cNvPr>
          <p:cNvGrpSpPr/>
          <p:nvPr/>
        </p:nvGrpSpPr>
        <p:grpSpPr>
          <a:xfrm>
            <a:off x="8355106" y="2871744"/>
            <a:ext cx="2570206" cy="2400657"/>
            <a:chOff x="266700" y="2225910"/>
            <a:chExt cx="2570206" cy="2400657"/>
          </a:xfrm>
        </p:grpSpPr>
        <p:sp>
          <p:nvSpPr>
            <p:cNvPr id="25" name="TextBox 24">
              <a:extLst>
                <a:ext uri="{FF2B5EF4-FFF2-40B4-BE49-F238E27FC236}">
                  <a16:creationId xmlns:a16="http://schemas.microsoft.com/office/drawing/2014/main" id="{A11407D9-AA9E-3E4D-A8AE-0AFEB88E8FA3}"/>
                </a:ext>
              </a:extLst>
            </p:cNvPr>
            <p:cNvSpPr txBox="1"/>
            <p:nvPr/>
          </p:nvSpPr>
          <p:spPr>
            <a:xfrm>
              <a:off x="266700" y="2225910"/>
              <a:ext cx="2570206" cy="646331"/>
            </a:xfrm>
            <a:prstGeom prst="rect">
              <a:avLst/>
            </a:prstGeom>
            <a:noFill/>
          </p:spPr>
          <p:txBody>
            <a:bodyPr wrap="square" rtlCol="0">
              <a:spAutoFit/>
            </a:bodyPr>
            <a:lstStyle/>
            <a:p>
              <a:pPr algn="ctr"/>
              <a:r>
                <a:rPr lang="en-US" b="1" dirty="0"/>
                <a:t>When in doubt, </a:t>
              </a:r>
            </a:p>
            <a:p>
              <a:pPr algn="ctr"/>
              <a:r>
                <a:rPr lang="en-US" b="1" dirty="0"/>
                <a:t>see the examples</a:t>
              </a:r>
            </a:p>
          </p:txBody>
        </p:sp>
        <p:sp>
          <p:nvSpPr>
            <p:cNvPr id="26" name="TextBox 25">
              <a:extLst>
                <a:ext uri="{FF2B5EF4-FFF2-40B4-BE49-F238E27FC236}">
                  <a16:creationId xmlns:a16="http://schemas.microsoft.com/office/drawing/2014/main" id="{33AA062E-832B-284E-81AB-501405FF5F7B}"/>
                </a:ext>
              </a:extLst>
            </p:cNvPr>
            <p:cNvSpPr txBox="1"/>
            <p:nvPr/>
          </p:nvSpPr>
          <p:spPr>
            <a:xfrm>
              <a:off x="266700" y="2810685"/>
              <a:ext cx="2570206" cy="1815882"/>
            </a:xfrm>
            <a:prstGeom prst="rect">
              <a:avLst/>
            </a:prstGeom>
            <a:noFill/>
          </p:spPr>
          <p:txBody>
            <a:bodyPr wrap="square" rtlCol="0">
              <a:spAutoFit/>
            </a:bodyPr>
            <a:lstStyle/>
            <a:p>
              <a:pPr algn="ctr"/>
              <a:r>
                <a:rPr lang="en-US" sz="1600" dirty="0"/>
                <a:t>For completed diagrams, jump to the </a:t>
              </a:r>
              <a:r>
                <a:rPr lang="en-US" sz="1600" dirty="0">
                  <a:hlinkClick r:id="rId5" action="ppaction://hlinksldjump"/>
                </a:rPr>
                <a:t>example pages</a:t>
              </a:r>
              <a:r>
                <a:rPr lang="en-US" sz="1600" dirty="0"/>
                <a:t> for completed diagrams. If you’re having trouble with a particular layout or object, use these as a blueprint.</a:t>
              </a:r>
            </a:p>
          </p:txBody>
        </p:sp>
      </p:grpSp>
      <p:sp>
        <p:nvSpPr>
          <p:cNvPr id="29" name="TextBox 28">
            <a:extLst>
              <a:ext uri="{FF2B5EF4-FFF2-40B4-BE49-F238E27FC236}">
                <a16:creationId xmlns:a16="http://schemas.microsoft.com/office/drawing/2014/main" id="{F122959D-0332-C646-8EA6-513B02C02891}"/>
              </a:ext>
            </a:extLst>
          </p:cNvPr>
          <p:cNvSpPr txBox="1"/>
          <p:nvPr/>
        </p:nvSpPr>
        <p:spPr>
          <a:xfrm>
            <a:off x="1252469" y="2133080"/>
            <a:ext cx="2570206" cy="584775"/>
          </a:xfrm>
          <a:prstGeom prst="rect">
            <a:avLst/>
          </a:prstGeom>
          <a:noFill/>
        </p:spPr>
        <p:txBody>
          <a:bodyPr wrap="square" rtlCol="0">
            <a:spAutoFit/>
          </a:bodyPr>
          <a:lstStyle/>
          <a:p>
            <a:pPr algn="ctr"/>
            <a:r>
              <a:rPr lang="en-US" sz="3200" b="1" dirty="0"/>
              <a:t>1</a:t>
            </a:r>
          </a:p>
        </p:txBody>
      </p:sp>
      <p:sp>
        <p:nvSpPr>
          <p:cNvPr id="30" name="TextBox 29">
            <a:extLst>
              <a:ext uri="{FF2B5EF4-FFF2-40B4-BE49-F238E27FC236}">
                <a16:creationId xmlns:a16="http://schemas.microsoft.com/office/drawing/2014/main" id="{C7A2BFBF-F016-D24C-97A2-B21D4DD7E5DB}"/>
              </a:ext>
            </a:extLst>
          </p:cNvPr>
          <p:cNvSpPr txBox="1"/>
          <p:nvPr/>
        </p:nvSpPr>
        <p:spPr>
          <a:xfrm>
            <a:off x="4832796" y="2133080"/>
            <a:ext cx="2570206" cy="584775"/>
          </a:xfrm>
          <a:prstGeom prst="rect">
            <a:avLst/>
          </a:prstGeom>
          <a:noFill/>
        </p:spPr>
        <p:txBody>
          <a:bodyPr wrap="square" rtlCol="0">
            <a:spAutoFit/>
          </a:bodyPr>
          <a:lstStyle/>
          <a:p>
            <a:pPr algn="ctr"/>
            <a:r>
              <a:rPr lang="en-US" sz="3200" b="1" dirty="0"/>
              <a:t>2</a:t>
            </a:r>
          </a:p>
        </p:txBody>
      </p:sp>
      <p:sp>
        <p:nvSpPr>
          <p:cNvPr id="31" name="TextBox 30">
            <a:extLst>
              <a:ext uri="{FF2B5EF4-FFF2-40B4-BE49-F238E27FC236}">
                <a16:creationId xmlns:a16="http://schemas.microsoft.com/office/drawing/2014/main" id="{A52E27C3-3B39-F641-9461-684F6CD0F042}"/>
              </a:ext>
            </a:extLst>
          </p:cNvPr>
          <p:cNvSpPr txBox="1"/>
          <p:nvPr/>
        </p:nvSpPr>
        <p:spPr>
          <a:xfrm>
            <a:off x="8374486" y="2133080"/>
            <a:ext cx="2570206" cy="584775"/>
          </a:xfrm>
          <a:prstGeom prst="rect">
            <a:avLst/>
          </a:prstGeom>
          <a:noFill/>
        </p:spPr>
        <p:txBody>
          <a:bodyPr wrap="square" rtlCol="0">
            <a:spAutoFit/>
          </a:bodyPr>
          <a:lstStyle/>
          <a:p>
            <a:pPr algn="ctr"/>
            <a:r>
              <a:rPr lang="en-US" sz="3200" b="1" dirty="0"/>
              <a:t>3</a:t>
            </a:r>
          </a:p>
        </p:txBody>
      </p:sp>
    </p:spTree>
    <p:extLst>
      <p:ext uri="{BB962C8B-B14F-4D97-AF65-F5344CB8AC3E}">
        <p14:creationId xmlns:p14="http://schemas.microsoft.com/office/powerpoint/2010/main" val="3309578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System</a:t>
            </a:r>
            <a:endParaRPr lang="en-US" dirty="0"/>
          </a:p>
        </p:txBody>
      </p:sp>
      <p:sp>
        <p:nvSpPr>
          <p:cNvPr id="13" name="Text Placeholder 12">
            <a:extLst>
              <a:ext uri="{FF2B5EF4-FFF2-40B4-BE49-F238E27FC236}">
                <a16:creationId xmlns:a16="http://schemas.microsoft.com/office/drawing/2014/main" id="{E64D038A-799B-7440-82C5-023395581430}"/>
              </a:ext>
            </a:extLst>
          </p:cNvPr>
          <p:cNvSpPr>
            <a:spLocks noGrp="1"/>
          </p:cNvSpPr>
          <p:nvPr>
            <p:ph type="body" idx="1"/>
          </p:nvPr>
        </p:nvSpPr>
        <p:spPr/>
        <p:txBody>
          <a:bodyPr/>
          <a:lstStyle/>
          <a:p>
            <a:r>
              <a:rPr lang="en-US"/>
              <a:t>An all-up look at the diagram system</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114</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id="{3E2BD2B5-28C7-E24F-925C-656D648BBA0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115</a:t>
            </a:fld>
            <a:endParaRPr lang="en-US" dirty="0"/>
          </a:p>
        </p:txBody>
      </p:sp>
      <p:grpSp>
        <p:nvGrpSpPr>
          <p:cNvPr id="19" name="Group 18">
            <a:extLst>
              <a:ext uri="{FF2B5EF4-FFF2-40B4-BE49-F238E27FC236}">
                <a16:creationId xmlns:a16="http://schemas.microsoft.com/office/drawing/2014/main" id="{87622FC3-A25D-D348-A8A8-A5ADBEA8EEB2}"/>
              </a:ext>
            </a:extLst>
          </p:cNvPr>
          <p:cNvGrpSpPr/>
          <p:nvPr/>
        </p:nvGrpSpPr>
        <p:grpSpPr>
          <a:xfrm>
            <a:off x="904032" y="2574905"/>
            <a:ext cx="2570206" cy="837840"/>
            <a:chOff x="266700" y="2496065"/>
            <a:chExt cx="2570206" cy="837840"/>
          </a:xfrm>
        </p:grpSpPr>
        <p:sp>
          <p:nvSpPr>
            <p:cNvPr id="5" name="TextBox 4">
              <a:extLst>
                <a:ext uri="{FF2B5EF4-FFF2-40B4-BE49-F238E27FC236}">
                  <a16:creationId xmlns:a16="http://schemas.microsoft.com/office/drawing/2014/main"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t>Groups</a:t>
              </a:r>
            </a:p>
          </p:txBody>
        </p:sp>
        <p:sp>
          <p:nvSpPr>
            <p:cNvPr id="6" name="TextBox 5">
              <a:extLst>
                <a:ext uri="{FF2B5EF4-FFF2-40B4-BE49-F238E27FC236}">
                  <a16:creationId xmlns:a16="http://schemas.microsoft.com/office/drawing/2014/main" id="{808B1BC2-4115-944F-9E3A-A6D696F671FF}"/>
                </a:ext>
              </a:extLst>
            </p:cNvPr>
            <p:cNvSpPr txBox="1"/>
            <p:nvPr/>
          </p:nvSpPr>
          <p:spPr>
            <a:xfrm>
              <a:off x="266700" y="2810685"/>
              <a:ext cx="2570206" cy="523220"/>
            </a:xfrm>
            <a:prstGeom prst="rect">
              <a:avLst/>
            </a:prstGeom>
            <a:noFill/>
          </p:spPr>
          <p:txBody>
            <a:bodyPr wrap="square" rtlCol="0">
              <a:spAutoFit/>
            </a:bodyPr>
            <a:lstStyle/>
            <a:p>
              <a:pPr algn="ctr"/>
              <a:r>
                <a:rPr lang="en-US" sz="1400" dirty="0"/>
                <a:t>Show the connection between multiple products or resources</a:t>
              </a:r>
            </a:p>
          </p:txBody>
        </p:sp>
      </p:grpSp>
      <p:grpSp>
        <p:nvGrpSpPr>
          <p:cNvPr id="20" name="Group 19">
            <a:extLst>
              <a:ext uri="{FF2B5EF4-FFF2-40B4-BE49-F238E27FC236}">
                <a16:creationId xmlns:a16="http://schemas.microsoft.com/office/drawing/2014/main"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t>Arrows</a:t>
              </a:r>
            </a:p>
          </p:txBody>
        </p:sp>
        <p:sp>
          <p:nvSpPr>
            <p:cNvPr id="8" name="TextBox 7">
              <a:extLst>
                <a:ext uri="{FF2B5EF4-FFF2-40B4-BE49-F238E27FC236}">
                  <a16:creationId xmlns:a16="http://schemas.microsoft.com/office/drawing/2014/main"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t>Describe a flow of information or connect different parts of a diagram</a:t>
              </a:r>
            </a:p>
          </p:txBody>
        </p:sp>
      </p:grpSp>
      <p:grpSp>
        <p:nvGrpSpPr>
          <p:cNvPr id="21" name="Group 20">
            <a:extLst>
              <a:ext uri="{FF2B5EF4-FFF2-40B4-BE49-F238E27FC236}">
                <a16:creationId xmlns:a16="http://schemas.microsoft.com/office/drawing/2014/main" id="{86E04CD3-82BD-F84A-A0EC-0FF1FE50245A}"/>
              </a:ext>
            </a:extLst>
          </p:cNvPr>
          <p:cNvGrpSpPr/>
          <p:nvPr/>
        </p:nvGrpSpPr>
        <p:grpSpPr>
          <a:xfrm>
            <a:off x="6535057" y="5026051"/>
            <a:ext cx="2571751" cy="882754"/>
            <a:chOff x="7933552" y="2493632"/>
            <a:chExt cx="2571751" cy="882754"/>
          </a:xfrm>
        </p:grpSpPr>
        <p:sp>
          <p:nvSpPr>
            <p:cNvPr id="9" name="TextBox 8">
              <a:extLst>
                <a:ext uri="{FF2B5EF4-FFF2-40B4-BE49-F238E27FC236}">
                  <a16:creationId xmlns:a16="http://schemas.microsoft.com/office/drawing/2014/main"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t>General resource icons</a:t>
              </a:r>
            </a:p>
          </p:txBody>
        </p:sp>
        <p:sp>
          <p:nvSpPr>
            <p:cNvPr id="10" name="TextBox 9">
              <a:extLst>
                <a:ext uri="{FF2B5EF4-FFF2-40B4-BE49-F238E27FC236}">
                  <a16:creationId xmlns:a16="http://schemas.microsoft.com/office/drawing/2014/main"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t>Apply to multiple products or categories</a:t>
              </a:r>
            </a:p>
          </p:txBody>
        </p:sp>
      </p:grpSp>
      <p:grpSp>
        <p:nvGrpSpPr>
          <p:cNvPr id="23" name="Group 22">
            <a:extLst>
              <a:ext uri="{FF2B5EF4-FFF2-40B4-BE49-F238E27FC236}">
                <a16:creationId xmlns:a16="http://schemas.microsoft.com/office/drawing/2014/main" id="{10F93199-98A8-3F44-AE46-4AAECF2F7D4F}"/>
              </a:ext>
            </a:extLst>
          </p:cNvPr>
          <p:cNvGrpSpPr/>
          <p:nvPr/>
        </p:nvGrpSpPr>
        <p:grpSpPr>
          <a:xfrm>
            <a:off x="8459056" y="2636850"/>
            <a:ext cx="2570206" cy="855425"/>
            <a:chOff x="2388458" y="4468959"/>
            <a:chExt cx="2570206" cy="855425"/>
          </a:xfrm>
        </p:grpSpPr>
        <p:sp>
          <p:nvSpPr>
            <p:cNvPr id="13" name="TextBox 12">
              <a:extLst>
                <a:ext uri="{FF2B5EF4-FFF2-40B4-BE49-F238E27FC236}">
                  <a16:creationId xmlns:a16="http://schemas.microsoft.com/office/drawing/2014/main"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t>Product icons</a:t>
              </a:r>
            </a:p>
          </p:txBody>
        </p:sp>
        <p:sp>
          <p:nvSpPr>
            <p:cNvPr id="14" name="TextBox 13">
              <a:extLst>
                <a:ext uri="{FF2B5EF4-FFF2-40B4-BE49-F238E27FC236}">
                  <a16:creationId xmlns:a16="http://schemas.microsoft.com/office/drawing/2014/main" id="{B4EA72E3-8EAB-AD48-85A3-CF6A21227D58}"/>
                </a:ext>
              </a:extLst>
            </p:cNvPr>
            <p:cNvSpPr txBox="1"/>
            <p:nvPr/>
          </p:nvSpPr>
          <p:spPr>
            <a:xfrm>
              <a:off x="2388458" y="4801164"/>
              <a:ext cx="2570206" cy="523220"/>
            </a:xfrm>
            <a:prstGeom prst="rect">
              <a:avLst/>
            </a:prstGeom>
            <a:noFill/>
          </p:spPr>
          <p:txBody>
            <a:bodyPr wrap="square" rtlCol="0">
              <a:spAutoFit/>
            </a:bodyPr>
            <a:lstStyle/>
            <a:p>
              <a:pPr algn="ctr"/>
              <a:r>
                <a:rPr lang="en-US" sz="1400" dirty="0"/>
                <a:t>Represents an AWS product or service</a:t>
              </a:r>
            </a:p>
          </p:txBody>
        </p:sp>
      </p:grpSp>
      <p:grpSp>
        <p:nvGrpSpPr>
          <p:cNvPr id="24" name="Group 23">
            <a:extLst>
              <a:ext uri="{FF2B5EF4-FFF2-40B4-BE49-F238E27FC236}">
                <a16:creationId xmlns:a16="http://schemas.microsoft.com/office/drawing/2014/main" id="{00D7D3C1-0C00-D64D-9AAA-9570C03080D5}"/>
              </a:ext>
            </a:extLst>
          </p:cNvPr>
          <p:cNvGrpSpPr/>
          <p:nvPr/>
        </p:nvGrpSpPr>
        <p:grpSpPr>
          <a:xfrm>
            <a:off x="2748652" y="5026051"/>
            <a:ext cx="2570206" cy="855425"/>
            <a:chOff x="7935097" y="4468959"/>
            <a:chExt cx="2570206" cy="855425"/>
          </a:xfrm>
        </p:grpSpPr>
        <p:sp>
          <p:nvSpPr>
            <p:cNvPr id="15" name="TextBox 14">
              <a:extLst>
                <a:ext uri="{FF2B5EF4-FFF2-40B4-BE49-F238E27FC236}">
                  <a16:creationId xmlns:a16="http://schemas.microsoft.com/office/drawing/2014/main"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t>Resource icons</a:t>
              </a:r>
            </a:p>
          </p:txBody>
        </p:sp>
        <p:sp>
          <p:nvSpPr>
            <p:cNvPr id="16" name="TextBox 15">
              <a:extLst>
                <a:ext uri="{FF2B5EF4-FFF2-40B4-BE49-F238E27FC236}">
                  <a16:creationId xmlns:a16="http://schemas.microsoft.com/office/drawing/2014/main"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t>Represents an AWS product resource</a:t>
              </a:r>
            </a:p>
          </p:txBody>
        </p:sp>
      </p:grpSp>
      <p:grpSp>
        <p:nvGrpSpPr>
          <p:cNvPr id="40" name="Group 39">
            <a:extLst>
              <a:ext uri="{FF2B5EF4-FFF2-40B4-BE49-F238E27FC236}">
                <a16:creationId xmlns:a16="http://schemas.microsoft.com/office/drawing/2014/main"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id="{1496D5DA-6289-AA41-974B-CBD8A1210870}"/>
                </a:ext>
              </a:extLst>
            </p:cNvPr>
            <p:cNvCxnSpPr/>
            <p:nvPr/>
          </p:nvCxnSpPr>
          <p:spPr>
            <a:xfrm>
              <a:off x="5138390" y="1769034"/>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D4C307-84AF-C341-B1FB-072D8C9EED55}"/>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E75860-63AD-D842-8DEB-F6B70B8E68F4}"/>
                </a:ext>
              </a:extLst>
            </p:cNvPr>
            <p:cNvCxnSpPr/>
            <p:nvPr/>
          </p:nvCxnSpPr>
          <p:spPr>
            <a:xfrm>
              <a:off x="5138390" y="1581102"/>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D9FBDE-A46D-1545-A4E4-0F350E97A3A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B69DB4F-904D-5A47-B9BB-6F10237947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559" y="1520721"/>
            <a:ext cx="711200" cy="711200"/>
          </a:xfrm>
          <a:prstGeom prst="rect">
            <a:avLst/>
          </a:prstGeom>
        </p:spPr>
      </p:pic>
      <p:pic>
        <p:nvPicPr>
          <p:cNvPr id="44" name="Graphic 43">
            <a:extLst>
              <a:ext uri="{FF2B5EF4-FFF2-40B4-BE49-F238E27FC236}">
                <a16:creationId xmlns:a16="http://schemas.microsoft.com/office/drawing/2014/main" id="{48BE55AC-0349-6244-9ECA-47E7E3FC6B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7353" y="4293736"/>
            <a:ext cx="603918" cy="603918"/>
          </a:xfrm>
          <a:prstGeom prst="rect">
            <a:avLst/>
          </a:prstGeom>
        </p:spPr>
      </p:pic>
      <p:sp>
        <p:nvSpPr>
          <p:cNvPr id="48" name="Rectangle 47">
            <a:extLst>
              <a:ext uri="{FF2B5EF4-FFF2-40B4-BE49-F238E27FC236}">
                <a16:creationId xmlns:a16="http://schemas.microsoft.com/office/drawing/2014/main" id="{F7C6A05A-B131-904E-9DAD-91CFCA42673E}"/>
              </a:ext>
            </a:extLst>
          </p:cNvPr>
          <p:cNvSpPr/>
          <p:nvPr/>
        </p:nvSpPr>
        <p:spPr>
          <a:xfrm>
            <a:off x="1346732" y="1341970"/>
            <a:ext cx="1844678" cy="1042172"/>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AWS Cloud</a:t>
            </a:r>
          </a:p>
        </p:txBody>
      </p:sp>
      <p:pic>
        <p:nvPicPr>
          <p:cNvPr id="51" name="Graphic 50">
            <a:extLst>
              <a:ext uri="{FF2B5EF4-FFF2-40B4-BE49-F238E27FC236}">
                <a16:creationId xmlns:a16="http://schemas.microsoft.com/office/drawing/2014/main" id="{90480268-FA8A-6D4B-8724-6B01F65849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6732" y="1341970"/>
            <a:ext cx="330200" cy="330200"/>
          </a:xfrm>
          <a:prstGeom prst="rect">
            <a:avLst/>
          </a:prstGeom>
        </p:spPr>
      </p:pic>
      <p:pic>
        <p:nvPicPr>
          <p:cNvPr id="33" name="Graphic 32">
            <a:extLst>
              <a:ext uri="{FF2B5EF4-FFF2-40B4-BE49-F238E27FC236}">
                <a16:creationId xmlns:a16="http://schemas.microsoft.com/office/drawing/2014/main" id="{50D454A7-825D-8A40-A013-745A422C40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484581" y="4242069"/>
            <a:ext cx="674679" cy="655585"/>
          </a:xfrm>
          <a:prstGeom prst="rect">
            <a:avLst/>
          </a:prstGeom>
        </p:spPr>
      </p:pic>
    </p:spTree>
    <p:extLst>
      <p:ext uri="{BB962C8B-B14F-4D97-AF65-F5344CB8AC3E}">
        <p14:creationId xmlns:p14="http://schemas.microsoft.com/office/powerpoint/2010/main" val="22724726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0B3C39-1BA5-9D47-A148-A7D21AFC4671}"/>
              </a:ext>
            </a:extLst>
          </p:cNvPr>
          <p:cNvSpPr>
            <a:spLocks noGrp="1"/>
          </p:cNvSpPr>
          <p:nvPr>
            <p:ph type="sldNum" sz="quarter" idx="4"/>
          </p:nvPr>
        </p:nvSpPr>
        <p:spPr/>
        <p:txBody>
          <a:bodyPr/>
          <a:lstStyle/>
          <a:p>
            <a:fld id="{0E0E0192-C642-4D4F-AE82-A0D0DC02E26B}" type="slidenum">
              <a:rPr lang="en-US" smtClean="0"/>
              <a:t>116</a:t>
            </a:fld>
            <a:endParaRPr lang="en-US" dirty="0"/>
          </a:p>
        </p:txBody>
      </p:sp>
      <p:sp>
        <p:nvSpPr>
          <p:cNvPr id="35" name="TextBox 34">
            <a:extLst>
              <a:ext uri="{FF2B5EF4-FFF2-40B4-BE49-F238E27FC236}">
                <a16:creationId xmlns:a16="http://schemas.microsoft.com/office/drawing/2014/main" id="{2F6A2680-EA5E-9C4D-A8DA-1C412552A11F}"/>
              </a:ext>
            </a:extLst>
          </p:cNvPr>
          <p:cNvSpPr txBox="1"/>
          <p:nvPr/>
        </p:nvSpPr>
        <p:spPr>
          <a:xfrm>
            <a:off x="379497" y="1744997"/>
            <a:ext cx="2570206" cy="338554"/>
          </a:xfrm>
          <a:prstGeom prst="rect">
            <a:avLst/>
          </a:prstGeom>
          <a:noFill/>
        </p:spPr>
        <p:txBody>
          <a:bodyPr wrap="square" rtlCol="0">
            <a:spAutoFit/>
          </a:bodyPr>
          <a:lstStyle/>
          <a:p>
            <a:r>
              <a:rPr lang="en-US" sz="1600" b="1" dirty="0"/>
              <a:t>Layered groups</a:t>
            </a:r>
          </a:p>
        </p:txBody>
      </p:sp>
      <p:sp>
        <p:nvSpPr>
          <p:cNvPr id="36" name="TextBox 35">
            <a:extLst>
              <a:ext uri="{FF2B5EF4-FFF2-40B4-BE49-F238E27FC236}">
                <a16:creationId xmlns:a16="http://schemas.microsoft.com/office/drawing/2014/main" id="{D409B446-57E2-F54A-9CCE-8F1239866124}"/>
              </a:ext>
            </a:extLst>
          </p:cNvPr>
          <p:cNvSpPr txBox="1"/>
          <p:nvPr/>
        </p:nvSpPr>
        <p:spPr>
          <a:xfrm>
            <a:off x="379497" y="2618943"/>
            <a:ext cx="2570206" cy="338554"/>
          </a:xfrm>
          <a:prstGeom prst="rect">
            <a:avLst/>
          </a:prstGeom>
          <a:noFill/>
        </p:spPr>
        <p:txBody>
          <a:bodyPr wrap="square" rtlCol="0">
            <a:spAutoFit/>
          </a:bodyPr>
          <a:lstStyle/>
          <a:p>
            <a:r>
              <a:rPr lang="en-US" sz="1600" b="1" dirty="0"/>
              <a:t>Product icon</a:t>
            </a:r>
          </a:p>
        </p:txBody>
      </p:sp>
      <p:sp>
        <p:nvSpPr>
          <p:cNvPr id="37" name="TextBox 36">
            <a:extLst>
              <a:ext uri="{FF2B5EF4-FFF2-40B4-BE49-F238E27FC236}">
                <a16:creationId xmlns:a16="http://schemas.microsoft.com/office/drawing/2014/main" id="{97BAC1B7-0197-984F-ABDE-5C2FD3609C2C}"/>
              </a:ext>
            </a:extLst>
          </p:cNvPr>
          <p:cNvSpPr txBox="1"/>
          <p:nvPr/>
        </p:nvSpPr>
        <p:spPr>
          <a:xfrm>
            <a:off x="379497" y="4694169"/>
            <a:ext cx="2570206" cy="338554"/>
          </a:xfrm>
          <a:prstGeom prst="rect">
            <a:avLst/>
          </a:prstGeom>
          <a:noFill/>
        </p:spPr>
        <p:txBody>
          <a:bodyPr wrap="square" rtlCol="0">
            <a:spAutoFit/>
          </a:bodyPr>
          <a:lstStyle/>
          <a:p>
            <a:r>
              <a:rPr lang="en-US" sz="1600" b="1" dirty="0"/>
              <a:t>Resource icon</a:t>
            </a:r>
          </a:p>
        </p:txBody>
      </p:sp>
      <p:sp>
        <p:nvSpPr>
          <p:cNvPr id="38" name="TextBox 37">
            <a:extLst>
              <a:ext uri="{FF2B5EF4-FFF2-40B4-BE49-F238E27FC236}">
                <a16:creationId xmlns:a16="http://schemas.microsoft.com/office/drawing/2014/main" id="{E1DB1D0D-CC1E-E043-83A2-AA66EB8DFCE1}"/>
              </a:ext>
            </a:extLst>
          </p:cNvPr>
          <p:cNvSpPr txBox="1"/>
          <p:nvPr/>
        </p:nvSpPr>
        <p:spPr>
          <a:xfrm>
            <a:off x="379497" y="1261902"/>
            <a:ext cx="2570206" cy="338554"/>
          </a:xfrm>
          <a:prstGeom prst="rect">
            <a:avLst/>
          </a:prstGeom>
          <a:noFill/>
        </p:spPr>
        <p:txBody>
          <a:bodyPr wrap="square" rtlCol="0">
            <a:spAutoFit/>
          </a:bodyPr>
          <a:lstStyle/>
          <a:p>
            <a:r>
              <a:rPr lang="en-US" sz="1600" b="1" dirty="0"/>
              <a:t>Group icon</a:t>
            </a:r>
          </a:p>
        </p:txBody>
      </p:sp>
      <p:grpSp>
        <p:nvGrpSpPr>
          <p:cNvPr id="42" name="Group 41">
            <a:extLst>
              <a:ext uri="{FF2B5EF4-FFF2-40B4-BE49-F238E27FC236}">
                <a16:creationId xmlns:a16="http://schemas.microsoft.com/office/drawing/2014/main" id="{09F34FC9-EE82-B143-A795-39351E4C7F96}"/>
              </a:ext>
            </a:extLst>
          </p:cNvPr>
          <p:cNvGrpSpPr/>
          <p:nvPr/>
        </p:nvGrpSpPr>
        <p:grpSpPr>
          <a:xfrm>
            <a:off x="3963647" y="1355674"/>
            <a:ext cx="7209450" cy="4686336"/>
            <a:chOff x="3963647" y="1129248"/>
            <a:chExt cx="7209450" cy="4686336"/>
          </a:xfrm>
        </p:grpSpPr>
        <p:sp>
          <p:nvSpPr>
            <p:cNvPr id="6" name="Rectangle 5">
              <a:extLst>
                <a:ext uri="{FF2B5EF4-FFF2-40B4-BE49-F238E27FC236}">
                  <a16:creationId xmlns:a16="http://schemas.microsoft.com/office/drawing/2014/main" id="{9874484F-175F-274C-8B83-DF21C4A75630}"/>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ln w="0"/>
                  <a:solidFill>
                    <a:schemeClr val="accent5"/>
                  </a:solidFill>
                </a:rPr>
                <a:t>VPC</a:t>
              </a:r>
            </a:p>
          </p:txBody>
        </p:sp>
        <p:sp>
          <p:nvSpPr>
            <p:cNvPr id="7" name="Rectangle 6">
              <a:extLst>
                <a:ext uri="{FF2B5EF4-FFF2-40B4-BE49-F238E27FC236}">
                  <a16:creationId xmlns:a16="http://schemas.microsoft.com/office/drawing/2014/main" id="{BE19D227-77AD-D541-9CF5-1F3695F4DCE1}"/>
                </a:ext>
              </a:extLst>
            </p:cNvPr>
            <p:cNvSpPr/>
            <p:nvPr/>
          </p:nvSpPr>
          <p:spPr>
            <a:xfrm>
              <a:off x="3963647" y="1129248"/>
              <a:ext cx="7209450"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ysClr val="windowText" lastClr="000000"/>
                  </a:solidFill>
                </a:rPr>
                <a:t>AWS Cloud</a:t>
              </a:r>
            </a:p>
          </p:txBody>
        </p:sp>
        <p:sp>
          <p:nvSpPr>
            <p:cNvPr id="8" name="Rectangle 7">
              <a:extLst>
                <a:ext uri="{FF2B5EF4-FFF2-40B4-BE49-F238E27FC236}">
                  <a16:creationId xmlns:a16="http://schemas.microsoft.com/office/drawing/2014/main" id="{8A8E5628-3DB8-8443-993C-DAC40FACF5C7}"/>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1</a:t>
              </a:r>
            </a:p>
          </p:txBody>
        </p:sp>
        <p:sp>
          <p:nvSpPr>
            <p:cNvPr id="9" name="Rectangle 8">
              <a:extLst>
                <a:ext uri="{FF2B5EF4-FFF2-40B4-BE49-F238E27FC236}">
                  <a16:creationId xmlns:a16="http://schemas.microsoft.com/office/drawing/2014/main" id="{029B160E-4DC3-C741-A322-32F6A7160F4E}"/>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r>
                <a:rPr lang="en-US" sz="1400" dirty="0">
                  <a:solidFill>
                    <a:srgbClr val="D86613"/>
                  </a:solidFill>
                </a:rPr>
                <a:t>Auto Scaling group</a:t>
              </a:r>
            </a:p>
          </p:txBody>
        </p:sp>
        <p:pic>
          <p:nvPicPr>
            <p:cNvPr id="10" name="Graphic 9">
              <a:extLst>
                <a:ext uri="{FF2B5EF4-FFF2-40B4-BE49-F238E27FC236}">
                  <a16:creationId xmlns:a16="http://schemas.microsoft.com/office/drawing/2014/main" id="{639E0105-2524-DA4F-9D8A-2B27398A61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3272757"/>
              <a:ext cx="330200" cy="330200"/>
            </a:xfrm>
            <a:prstGeom prst="rect">
              <a:avLst/>
            </a:prstGeom>
          </p:spPr>
        </p:pic>
        <p:pic>
          <p:nvPicPr>
            <p:cNvPr id="11" name="Graphic 10">
              <a:extLst>
                <a:ext uri="{FF2B5EF4-FFF2-40B4-BE49-F238E27FC236}">
                  <a16:creationId xmlns:a16="http://schemas.microsoft.com/office/drawing/2014/main" id="{CFBA858E-1F39-BC4A-8A1C-B3B0FE9B32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3647" y="1129248"/>
              <a:ext cx="330200" cy="330200"/>
            </a:xfrm>
            <a:prstGeom prst="rect">
              <a:avLst/>
            </a:prstGeom>
          </p:spPr>
        </p:pic>
        <p:pic>
          <p:nvPicPr>
            <p:cNvPr id="12" name="Graphic 11">
              <a:extLst>
                <a:ext uri="{FF2B5EF4-FFF2-40B4-BE49-F238E27FC236}">
                  <a16:creationId xmlns:a16="http://schemas.microsoft.com/office/drawing/2014/main" id="{B0E20047-53B1-FF44-9CFB-D82DE4A888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a16="http://schemas.microsoft.com/office/drawing/2014/main" id="{E959DDED-EEA3-8B4A-B8C7-9F30DBD0BA10}"/>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2</a:t>
              </a:r>
            </a:p>
          </p:txBody>
        </p:sp>
        <p:sp>
          <p:nvSpPr>
            <p:cNvPr id="17" name="Rectangle 16">
              <a:extLst>
                <a:ext uri="{FF2B5EF4-FFF2-40B4-BE49-F238E27FC236}">
                  <a16:creationId xmlns:a16="http://schemas.microsoft.com/office/drawing/2014/main" id="{BE1F423A-BD6A-014E-A74C-74FA45B5B2FF}"/>
                </a:ext>
              </a:extLst>
            </p:cNvPr>
            <p:cNvSpPr/>
            <p:nvPr/>
          </p:nvSpPr>
          <p:spPr>
            <a:xfrm>
              <a:off x="4498847" y="432126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r>
                <a:rPr lang="en-US" sz="1400" dirty="0">
                  <a:solidFill>
                    <a:srgbClr val="D86613"/>
                  </a:solidFill>
                </a:rPr>
                <a:t>Auto Scaling group</a:t>
              </a:r>
            </a:p>
          </p:txBody>
        </p:sp>
        <p:pic>
          <p:nvPicPr>
            <p:cNvPr id="18" name="Graphic 17">
              <a:extLst>
                <a:ext uri="{FF2B5EF4-FFF2-40B4-BE49-F238E27FC236}">
                  <a16:creationId xmlns:a16="http://schemas.microsoft.com/office/drawing/2014/main" id="{254E2823-3FF5-0945-98A1-48CACDC728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4321267"/>
              <a:ext cx="330200" cy="330200"/>
            </a:xfrm>
            <a:prstGeom prst="rect">
              <a:avLst/>
            </a:prstGeom>
          </p:spPr>
        </p:pic>
        <p:pic>
          <p:nvPicPr>
            <p:cNvPr id="20" name="Graphic 19">
              <a:extLst>
                <a:ext uri="{FF2B5EF4-FFF2-40B4-BE49-F238E27FC236}">
                  <a16:creationId xmlns:a16="http://schemas.microsoft.com/office/drawing/2014/main" id="{F41CD84A-0197-3948-8A57-7F660CEE0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4907" y="2333208"/>
              <a:ext cx="469900" cy="469900"/>
            </a:xfrm>
            <a:prstGeom prst="rect">
              <a:avLst/>
            </a:prstGeom>
          </p:spPr>
        </p:pic>
        <p:sp>
          <p:nvSpPr>
            <p:cNvPr id="21" name="TextBox 20">
              <a:extLst>
                <a:ext uri="{FF2B5EF4-FFF2-40B4-BE49-F238E27FC236}">
                  <a16:creationId xmlns:a16="http://schemas.microsoft.com/office/drawing/2014/main" id="{C2013235-56B2-1649-B6D2-34D220197740}"/>
                </a:ext>
              </a:extLst>
            </p:cNvPr>
            <p:cNvSpPr txBox="1"/>
            <p:nvPr/>
          </p:nvSpPr>
          <p:spPr>
            <a:xfrm>
              <a:off x="457640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2" name="Graphic 21">
              <a:extLst>
                <a:ext uri="{FF2B5EF4-FFF2-40B4-BE49-F238E27FC236}">
                  <a16:creationId xmlns:a16="http://schemas.microsoft.com/office/drawing/2014/main" id="{3574BFB8-49DB-B241-A975-E9F8FB79C4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4477" y="2333208"/>
              <a:ext cx="469900" cy="469900"/>
            </a:xfrm>
            <a:prstGeom prst="rect">
              <a:avLst/>
            </a:prstGeom>
          </p:spPr>
        </p:pic>
        <p:sp>
          <p:nvSpPr>
            <p:cNvPr id="23" name="TextBox 22">
              <a:extLst>
                <a:ext uri="{FF2B5EF4-FFF2-40B4-BE49-F238E27FC236}">
                  <a16:creationId xmlns:a16="http://schemas.microsoft.com/office/drawing/2014/main" id="{C15F2863-F59B-6041-8CF9-1136F4CC0A84}"/>
                </a:ext>
              </a:extLst>
            </p:cNvPr>
            <p:cNvSpPr txBox="1"/>
            <p:nvPr/>
          </p:nvSpPr>
          <p:spPr>
            <a:xfrm>
              <a:off x="876597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5" name="Graphic 24">
              <a:extLst>
                <a:ext uri="{FF2B5EF4-FFF2-40B4-BE49-F238E27FC236}">
                  <a16:creationId xmlns:a16="http://schemas.microsoft.com/office/drawing/2014/main" id="{DD01F647-5021-2945-A1F9-4FD26EC69A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3418262"/>
              <a:ext cx="469900" cy="469900"/>
            </a:xfrm>
            <a:prstGeom prst="rect">
              <a:avLst/>
            </a:prstGeom>
          </p:spPr>
        </p:pic>
        <p:sp>
          <p:nvSpPr>
            <p:cNvPr id="26" name="TextBox 25">
              <a:extLst>
                <a:ext uri="{FF2B5EF4-FFF2-40B4-BE49-F238E27FC236}">
                  <a16:creationId xmlns:a16="http://schemas.microsoft.com/office/drawing/2014/main" id="{B441238E-2FC5-B944-B600-89749B5AC47A}"/>
                </a:ext>
              </a:extLst>
            </p:cNvPr>
            <p:cNvSpPr txBox="1"/>
            <p:nvPr/>
          </p:nvSpPr>
          <p:spPr>
            <a:xfrm>
              <a:off x="4576400"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7" name="Graphic 26">
              <a:extLst>
                <a:ext uri="{FF2B5EF4-FFF2-40B4-BE49-F238E27FC236}">
                  <a16:creationId xmlns:a16="http://schemas.microsoft.com/office/drawing/2014/main" id="{B23FFE59-5298-FE4A-8901-30803395EF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3418262"/>
              <a:ext cx="469900" cy="469900"/>
            </a:xfrm>
            <a:prstGeom prst="rect">
              <a:avLst/>
            </a:prstGeom>
          </p:spPr>
        </p:pic>
        <p:sp>
          <p:nvSpPr>
            <p:cNvPr id="28" name="TextBox 27">
              <a:extLst>
                <a:ext uri="{FF2B5EF4-FFF2-40B4-BE49-F238E27FC236}">
                  <a16:creationId xmlns:a16="http://schemas.microsoft.com/office/drawing/2014/main" id="{8B49AB76-4D14-A041-9513-C8F4756C70F3}"/>
                </a:ext>
              </a:extLst>
            </p:cNvPr>
            <p:cNvSpPr txBox="1"/>
            <p:nvPr/>
          </p:nvSpPr>
          <p:spPr>
            <a:xfrm>
              <a:off x="8778162"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9" name="Graphic 28">
              <a:extLst>
                <a:ext uri="{FF2B5EF4-FFF2-40B4-BE49-F238E27FC236}">
                  <a16:creationId xmlns:a16="http://schemas.microsoft.com/office/drawing/2014/main" id="{20C3AEB2-2FA3-AD4E-93CA-6A7DC6E60A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4478964"/>
              <a:ext cx="469900" cy="469900"/>
            </a:xfrm>
            <a:prstGeom prst="rect">
              <a:avLst/>
            </a:prstGeom>
          </p:spPr>
        </p:pic>
        <p:sp>
          <p:nvSpPr>
            <p:cNvPr id="30" name="TextBox 29">
              <a:extLst>
                <a:ext uri="{FF2B5EF4-FFF2-40B4-BE49-F238E27FC236}">
                  <a16:creationId xmlns:a16="http://schemas.microsoft.com/office/drawing/2014/main" id="{9C24E73C-9DAF-6249-AF42-5320A182C27D}"/>
                </a:ext>
              </a:extLst>
            </p:cNvPr>
            <p:cNvSpPr txBox="1"/>
            <p:nvPr/>
          </p:nvSpPr>
          <p:spPr>
            <a:xfrm>
              <a:off x="4576400"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31" name="Graphic 30">
              <a:extLst>
                <a:ext uri="{FF2B5EF4-FFF2-40B4-BE49-F238E27FC236}">
                  <a16:creationId xmlns:a16="http://schemas.microsoft.com/office/drawing/2014/main" id="{26E0A42B-0EF3-F34D-A9E6-A5834BB286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4478964"/>
              <a:ext cx="469900" cy="469900"/>
            </a:xfrm>
            <a:prstGeom prst="rect">
              <a:avLst/>
            </a:prstGeom>
          </p:spPr>
        </p:pic>
        <p:sp>
          <p:nvSpPr>
            <p:cNvPr id="32" name="TextBox 31">
              <a:extLst>
                <a:ext uri="{FF2B5EF4-FFF2-40B4-BE49-F238E27FC236}">
                  <a16:creationId xmlns:a16="http://schemas.microsoft.com/office/drawing/2014/main" id="{E02EBB49-5DC7-8642-A023-2C4DF8F37C4A}"/>
                </a:ext>
              </a:extLst>
            </p:cNvPr>
            <p:cNvSpPr txBox="1"/>
            <p:nvPr/>
          </p:nvSpPr>
          <p:spPr>
            <a:xfrm>
              <a:off x="8778162"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40" name="Graphic 39">
              <a:extLst>
                <a:ext uri="{FF2B5EF4-FFF2-40B4-BE49-F238E27FC236}">
                  <a16:creationId xmlns:a16="http://schemas.microsoft.com/office/drawing/2014/main" id="{6480DF8F-7E09-554D-9929-474CEAE486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9116" y="2083199"/>
              <a:ext cx="711200" cy="711200"/>
            </a:xfrm>
            <a:prstGeom prst="rect">
              <a:avLst/>
            </a:prstGeom>
          </p:spPr>
        </p:pic>
        <p:sp>
          <p:nvSpPr>
            <p:cNvPr id="41" name="TextBox 40">
              <a:extLst>
                <a:ext uri="{FF2B5EF4-FFF2-40B4-BE49-F238E27FC236}">
                  <a16:creationId xmlns:a16="http://schemas.microsoft.com/office/drawing/2014/main" id="{9AF9BAAC-CAC2-DF48-8C4B-84EE6C3B7574}"/>
                </a:ext>
              </a:extLst>
            </p:cNvPr>
            <p:cNvSpPr txBox="1"/>
            <p:nvPr/>
          </p:nvSpPr>
          <p:spPr>
            <a:xfrm>
              <a:off x="6748138" y="2752245"/>
              <a:ext cx="1614648" cy="523220"/>
            </a:xfrm>
            <a:prstGeom prst="rect">
              <a:avLst/>
            </a:prstGeom>
            <a:noFill/>
          </p:spPr>
          <p:txBody>
            <a:bodyPr wrap="square" rtlCol="0">
              <a:spAutoFit/>
            </a:bodyPr>
            <a:lstStyle/>
            <a:p>
              <a:pPr algn="ctr"/>
              <a:r>
                <a:rPr lang="en-US" sz="1400" dirty="0">
                  <a:solidFill>
                    <a:srgbClr val="232F3E"/>
                  </a:solidFill>
                </a:rPr>
                <a:t>Amazon EC2 Auto Scaling</a:t>
              </a:r>
            </a:p>
          </p:txBody>
        </p:sp>
      </p:grpSp>
      <p:sp>
        <p:nvSpPr>
          <p:cNvPr id="61" name="Freeform 60">
            <a:extLst>
              <a:ext uri="{FF2B5EF4-FFF2-40B4-BE49-F238E27FC236}">
                <a16:creationId xmlns:a16="http://schemas.microsoft.com/office/drawing/2014/main" id="{B7A5355B-258F-A34C-A0BA-2FFE28D1D5D5}"/>
              </a:ext>
            </a:extLst>
          </p:cNvPr>
          <p:cNvSpPr/>
          <p:nvPr/>
        </p:nvSpPr>
        <p:spPr>
          <a:xfrm>
            <a:off x="3408599" y="1513366"/>
            <a:ext cx="620272" cy="881494"/>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D0592B89-FCE4-4E4F-9027-C288392C64CF}"/>
              </a:ext>
            </a:extLst>
          </p:cNvPr>
          <p:cNvCxnSpPr>
            <a:cxnSpLocks/>
          </p:cNvCxnSpPr>
          <p:nvPr/>
        </p:nvCxnSpPr>
        <p:spPr>
          <a:xfrm>
            <a:off x="2094417" y="1936994"/>
            <a:ext cx="131418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396FCE0-A39D-FB46-A5A3-1D1FE462F639}"/>
              </a:ext>
            </a:extLst>
          </p:cNvPr>
          <p:cNvCxnSpPr>
            <a:cxnSpLocks/>
          </p:cNvCxnSpPr>
          <p:nvPr/>
        </p:nvCxnSpPr>
        <p:spPr>
          <a:xfrm>
            <a:off x="1635521" y="1442764"/>
            <a:ext cx="221366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3F7D22-A422-5246-90AC-5B51C749B6E4}"/>
              </a:ext>
            </a:extLst>
          </p:cNvPr>
          <p:cNvCxnSpPr>
            <a:cxnSpLocks/>
          </p:cNvCxnSpPr>
          <p:nvPr/>
        </p:nvCxnSpPr>
        <p:spPr>
          <a:xfrm>
            <a:off x="1842869" y="2792592"/>
            <a:ext cx="523720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336976-2E5B-B74A-8D4A-38664BDF03AC}"/>
              </a:ext>
            </a:extLst>
          </p:cNvPr>
          <p:cNvCxnSpPr>
            <a:cxnSpLocks/>
          </p:cNvCxnSpPr>
          <p:nvPr/>
        </p:nvCxnSpPr>
        <p:spPr>
          <a:xfrm>
            <a:off x="1928955" y="4883739"/>
            <a:ext cx="316121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B8F076A2-C8F7-C246-BB36-408B386CB973}"/>
              </a:ext>
            </a:extLst>
          </p:cNvPr>
          <p:cNvSpPr txBox="1">
            <a:spLocks/>
          </p:cNvSpPr>
          <p:nvPr/>
        </p:nvSpPr>
        <p:spPr>
          <a:xfrm>
            <a:off x="266700" y="413812"/>
            <a:ext cx="11696700" cy="59372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a:t>System elements</a:t>
            </a:r>
            <a:endParaRPr lang="en-US" dirty="0"/>
          </a:p>
        </p:txBody>
      </p:sp>
    </p:spTree>
    <p:extLst>
      <p:ext uri="{BB962C8B-B14F-4D97-AF65-F5344CB8AC3E}">
        <p14:creationId xmlns:p14="http://schemas.microsoft.com/office/powerpoint/2010/main" val="1300969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Guidelines</a:t>
            </a:r>
            <a:endParaRPr lang="en-US" dirty="0"/>
          </a:p>
        </p:txBody>
      </p:sp>
      <p:sp>
        <p:nvSpPr>
          <p:cNvPr id="13" name="Text Placeholder 12">
            <a:extLst>
              <a:ext uri="{FF2B5EF4-FFF2-40B4-BE49-F238E27FC236}">
                <a16:creationId xmlns:a16="http://schemas.microsoft.com/office/drawing/2014/main" id="{56380F8B-197F-3F4D-A596-A6F9BD90A481}"/>
              </a:ext>
            </a:extLst>
          </p:cNvPr>
          <p:cNvSpPr>
            <a:spLocks noGrp="1"/>
          </p:cNvSpPr>
          <p:nvPr>
            <p:ph type="body" idx="1"/>
          </p:nvPr>
        </p:nvSpPr>
        <p:spPr/>
        <p:txBody>
          <a:bodyPr/>
          <a:lstStyle/>
          <a:p>
            <a:r>
              <a:rPr lang="en-US" dirty="0"/>
              <a:t>Diagram and element guidance</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117</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Building a diagram</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idx="1"/>
          </p:nvPr>
        </p:nvSpPr>
        <p:spPr/>
        <p:txBody>
          <a:bodyPr>
            <a:normAutofit fontScale="92500" lnSpcReduction="20000"/>
          </a:bodyPr>
          <a:lstStyle/>
          <a:p>
            <a:pPr marL="457200" indent="-457200">
              <a:lnSpc>
                <a:spcPct val="110000"/>
              </a:lnSpc>
              <a:buFont typeface="+mj-lt"/>
              <a:buAutoNum type="arabicPeriod"/>
            </a:pPr>
            <a:r>
              <a:rPr lang="en-US" b="1" dirty="0"/>
              <a:t>Choose your deck style</a:t>
            </a:r>
            <a:br>
              <a:rPr lang="en-US" dirty="0"/>
            </a:br>
            <a:r>
              <a:rPr lang="en-US" dirty="0"/>
              <a:t>The architecture deck is available for both light and dark backgrounds. Determine which best fits your need – light backgrounds tend to be used on the web, whereas dark backgrounds are used for in-person presentations or slide decks.</a:t>
            </a:r>
          </a:p>
          <a:p>
            <a:pPr marL="457200" indent="-457200">
              <a:lnSpc>
                <a:spcPct val="110000"/>
              </a:lnSpc>
              <a:buFont typeface="+mj-lt"/>
              <a:buAutoNum type="arabicPeriod"/>
            </a:pPr>
            <a:r>
              <a:rPr lang="en-US" b="1" dirty="0"/>
              <a:t>Start with the structure</a:t>
            </a:r>
            <a:br>
              <a:rPr lang="en-US" b="1" dirty="0"/>
            </a:br>
            <a:r>
              <a:rPr lang="en-US" dirty="0"/>
              <a:t>Locate the groups to use for the underlying structure of your diagram.</a:t>
            </a:r>
            <a:endParaRPr lang="en-US" b="1" dirty="0"/>
          </a:p>
          <a:p>
            <a:pPr marL="457200" indent="-457200">
              <a:lnSpc>
                <a:spcPct val="110000"/>
              </a:lnSpc>
              <a:buFont typeface="+mj-lt"/>
              <a:buAutoNum type="arabicPeriod"/>
            </a:pPr>
            <a:r>
              <a:rPr lang="en-US" b="1" dirty="0"/>
              <a:t>Add product and resource icons</a:t>
            </a:r>
            <a:br>
              <a:rPr lang="en-US" dirty="0"/>
            </a:br>
            <a:r>
              <a:rPr lang="en-US" dirty="0"/>
              <a:t>Navigate to the category of your desired product icon or resource, or use the search capability to locate it. Then, copy and paste it into your diagram.</a:t>
            </a:r>
          </a:p>
          <a:p>
            <a:pPr marL="457200" indent="-457200">
              <a:lnSpc>
                <a:spcPct val="110000"/>
              </a:lnSpc>
              <a:buFont typeface="+mj-lt"/>
              <a:buAutoNum type="arabicPeriod"/>
            </a:pPr>
            <a:r>
              <a:rPr lang="en-US" b="1" dirty="0"/>
              <a:t>Add other steps</a:t>
            </a:r>
            <a:br>
              <a:rPr lang="en-US" dirty="0"/>
            </a:br>
            <a:r>
              <a:rPr lang="en-US" dirty="0"/>
              <a:t>Does your diagram include external users or devices? Use resources to add depth or context to your diagram.</a:t>
            </a:r>
          </a:p>
          <a:p>
            <a:pPr marL="457200" indent="-457200">
              <a:lnSpc>
                <a:spcPct val="110000"/>
              </a:lnSpc>
              <a:buFont typeface="+mj-lt"/>
              <a:buAutoNum type="arabicPeriod"/>
            </a:pPr>
            <a:r>
              <a:rPr lang="en-US" b="1" dirty="0"/>
              <a:t>Connect the steps</a:t>
            </a:r>
            <a:br>
              <a:rPr lang="en-US" dirty="0"/>
            </a:br>
            <a:r>
              <a:rPr lang="en-US" dirty="0"/>
              <a:t>Use the preset arrows to connect your steps and describe a workflow.</a:t>
            </a:r>
          </a:p>
          <a:p>
            <a:pPr marL="457200" indent="-457200">
              <a:lnSpc>
                <a:spcPct val="110000"/>
              </a:lnSpc>
              <a:buFont typeface="+mj-lt"/>
              <a:buAutoNum type="arabicPeriod"/>
            </a:pPr>
            <a:endParaRPr lang="en-US" dirty="0"/>
          </a:p>
          <a:p>
            <a:pPr marL="457200" indent="-457200">
              <a:lnSpc>
                <a:spcPct val="110000"/>
              </a:lnSpc>
              <a:buFont typeface="+mj-lt"/>
              <a:buAutoNum type="arabicPeriod"/>
            </a:pP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118</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BFC9F5-E9B3-7742-AE52-B1DEC10D54B4}"/>
              </a:ext>
            </a:extLst>
          </p:cNvPr>
          <p:cNvPicPr>
            <a:picLocks noChangeAspect="1"/>
          </p:cNvPicPr>
          <p:nvPr/>
        </p:nvPicPr>
        <p:blipFill>
          <a:blip r:embed="rId3"/>
          <a:stretch>
            <a:fillRect/>
          </a:stretch>
        </p:blipFill>
        <p:spPr>
          <a:xfrm>
            <a:off x="568902" y="3450032"/>
            <a:ext cx="2349500" cy="1828800"/>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4643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672979"/>
            <a:ext cx="3670300" cy="99644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Groups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0"/>
            <a:ext cx="11696700" cy="98449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VPC and subnets.</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119</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groups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t>Use the bottom right corner of a group box to stretch or collapse to your desired size.</a:t>
            </a:r>
          </a:p>
        </p:txBody>
      </p:sp>
      <p:sp>
        <p:nvSpPr>
          <p:cNvPr id="26" name="Rectangle 25">
            <a:extLst>
              <a:ext uri="{FF2B5EF4-FFF2-40B4-BE49-F238E27FC236}">
                <a16:creationId xmlns:a16="http://schemas.microsoft.com/office/drawing/2014/main" id="{DFEAFCC8-9A93-7447-9EDF-46DF05956AB4}"/>
              </a:ext>
            </a:extLst>
          </p:cNvPr>
          <p:cNvSpPr/>
          <p:nvPr/>
        </p:nvSpPr>
        <p:spPr>
          <a:xfrm>
            <a:off x="2491560" y="4785348"/>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2814503" y="4912853"/>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2426246" y="5311997"/>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 an icon to maintain a square</a:t>
            </a:r>
          </a:p>
          <a:p>
            <a:pPr marL="285750" indent="-285750">
              <a:buFont typeface="Arial" panose="020B0604020202020204" pitchFamily="34" charset="0"/>
              <a:buChar char="•"/>
            </a:pPr>
            <a:r>
              <a:rPr lang="en-US" sz="1400" dirty="0"/>
              <a:t>Use a generic group type if the presets do not suit your needs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new group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t>Layering groups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t>When you have groups within groups, each inner group should have about 0.05” buffer on each side.</a:t>
            </a:r>
          </a:p>
        </p:txBody>
      </p:sp>
      <p:sp>
        <p:nvSpPr>
          <p:cNvPr id="52" name="Rectangle 51">
            <a:extLst>
              <a:ext uri="{FF2B5EF4-FFF2-40B4-BE49-F238E27FC236}">
                <a16:creationId xmlns:a16="http://schemas.microsoft.com/office/drawing/2014/main" id="{C8170C6F-2762-674B-86AE-6C7F0DF96F66}"/>
              </a:ext>
            </a:extLst>
          </p:cNvPr>
          <p:cNvSpPr/>
          <p:nvPr/>
        </p:nvSpPr>
        <p:spPr>
          <a:xfrm rot="5400000">
            <a:off x="300855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AEEBC2C-ED1F-5646-B999-81822FE48650}"/>
              </a:ext>
            </a:extLst>
          </p:cNvPr>
          <p:cNvSpPr/>
          <p:nvPr/>
        </p:nvSpPr>
        <p:spPr>
          <a:xfrm>
            <a:off x="3951475" y="4034051"/>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Rectangle 49">
            <a:extLst>
              <a:ext uri="{FF2B5EF4-FFF2-40B4-BE49-F238E27FC236}">
                <a16:creationId xmlns:a16="http://schemas.microsoft.com/office/drawing/2014/main" id="{CD310ABF-83D0-3840-915F-3790F5D44DC9}"/>
              </a:ext>
            </a:extLst>
          </p:cNvPr>
          <p:cNvSpPr/>
          <p:nvPr/>
        </p:nvSpPr>
        <p:spPr>
          <a:xfrm rot="5400000">
            <a:off x="617938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6" name="Rectangle 55">
            <a:extLst>
              <a:ext uri="{FF2B5EF4-FFF2-40B4-BE49-F238E27FC236}">
                <a16:creationId xmlns:a16="http://schemas.microsoft.com/office/drawing/2014/main" id="{A270DAED-A5DB-8C40-AE27-55FE8E1DD396}"/>
              </a:ext>
            </a:extLst>
          </p:cNvPr>
          <p:cNvSpPr/>
          <p:nvPr/>
        </p:nvSpPr>
        <p:spPr>
          <a:xfrm>
            <a:off x="3946926" y="5926539"/>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7" name="Rectangle 56">
            <a:extLst>
              <a:ext uri="{FF2B5EF4-FFF2-40B4-BE49-F238E27FC236}">
                <a16:creationId xmlns:a16="http://schemas.microsoft.com/office/drawing/2014/main" id="{92BFAA10-3EC8-9D4B-9F3C-B6377B13DCC5}"/>
              </a:ext>
            </a:extLst>
          </p:cNvPr>
          <p:cNvSpPr/>
          <p:nvPr/>
        </p:nvSpPr>
        <p:spPr>
          <a:xfrm>
            <a:off x="3956150" y="3703851"/>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58" name="Graphic 57">
            <a:extLst>
              <a:ext uri="{FF2B5EF4-FFF2-40B4-BE49-F238E27FC236}">
                <a16:creationId xmlns:a16="http://schemas.microsoft.com/office/drawing/2014/main" id="{47B00793-23F7-B64F-A0E3-7902473A7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6151" y="3703851"/>
            <a:ext cx="330200" cy="330200"/>
          </a:xfrm>
          <a:prstGeom prst="rect">
            <a:avLst/>
          </a:prstGeom>
        </p:spPr>
      </p:pic>
      <p:sp>
        <p:nvSpPr>
          <p:cNvPr id="30" name="Rectangle 29">
            <a:extLst>
              <a:ext uri="{FF2B5EF4-FFF2-40B4-BE49-F238E27FC236}">
                <a16:creationId xmlns:a16="http://schemas.microsoft.com/office/drawing/2014/main" id="{AECD4AA0-15AB-0443-8477-A2592B145E32}"/>
              </a:ext>
            </a:extLst>
          </p:cNvPr>
          <p:cNvSpPr/>
          <p:nvPr/>
        </p:nvSpPr>
        <p:spPr>
          <a:xfrm>
            <a:off x="3993732" y="4079771"/>
            <a:ext cx="3133248" cy="184183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41" name="Graphic 40">
            <a:extLst>
              <a:ext uri="{FF2B5EF4-FFF2-40B4-BE49-F238E27FC236}">
                <a16:creationId xmlns:a16="http://schemas.microsoft.com/office/drawing/2014/main" id="{866360E3-E508-FD45-BC42-C0F96D4CD0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732" y="4077412"/>
            <a:ext cx="274320" cy="274320"/>
          </a:xfrm>
          <a:prstGeom prst="rect">
            <a:avLst/>
          </a:prstGeom>
        </p:spPr>
      </p:pic>
    </p:spTree>
    <p:extLst>
      <p:ext uri="{BB962C8B-B14F-4D97-AF65-F5344CB8AC3E}">
        <p14:creationId xmlns:p14="http://schemas.microsoft.com/office/powerpoint/2010/main" val="298701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12</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17" name="Slide Number Placeholder 2">
            <a:extLst>
              <a:ext uri="{FF2B5EF4-FFF2-40B4-BE49-F238E27FC236}">
                <a16:creationId xmlns:a16="http://schemas.microsoft.com/office/drawing/2014/main" id="{7B680090-BBF1-A84A-B46C-2C6D4377E019}"/>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12</a:t>
            </a:fld>
            <a:endParaRPr lang="en-US" dirty="0"/>
          </a:p>
        </p:txBody>
      </p:sp>
    </p:spTree>
    <p:extLst>
      <p:ext uri="{BB962C8B-B14F-4D97-AF65-F5344CB8AC3E}">
        <p14:creationId xmlns:p14="http://schemas.microsoft.com/office/powerpoint/2010/main" val="25903466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87B48B-55FF-6748-876A-A5513089807E}"/>
              </a:ext>
            </a:extLst>
          </p:cNvPr>
          <p:cNvPicPr>
            <a:picLocks noChangeAspect="1"/>
          </p:cNvPicPr>
          <p:nvPr/>
        </p:nvPicPr>
        <p:blipFill>
          <a:blip r:embed="rId2"/>
          <a:stretch>
            <a:fillRect/>
          </a:stretch>
        </p:blipFill>
        <p:spPr>
          <a:xfrm>
            <a:off x="387931" y="3781541"/>
            <a:ext cx="1231900" cy="1447800"/>
          </a:xfrm>
          <a:prstGeom prst="rect">
            <a:avLst/>
          </a:prstGeom>
        </p:spPr>
      </p:pic>
      <p:sp>
        <p:nvSpPr>
          <p:cNvPr id="26" name="Rectangle 25">
            <a:extLst>
              <a:ext uri="{FF2B5EF4-FFF2-40B4-BE49-F238E27FC236}">
                <a16:creationId xmlns:a16="http://schemas.microsoft.com/office/drawing/2014/main" id="{DFEAFCC8-9A93-7447-9EDF-46DF05956AB4}"/>
              </a:ext>
            </a:extLst>
          </p:cNvPr>
          <p:cNvSpPr/>
          <p:nvPr/>
        </p:nvSpPr>
        <p:spPr>
          <a:xfrm>
            <a:off x="1166260"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a:cxnSpLocks/>
          </p:cNvCxnSpPr>
          <p:nvPr/>
        </p:nvCxnSpPr>
        <p:spPr>
          <a:xfrm>
            <a:off x="1489203"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1100946"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2D562A7-E1B1-4A4E-AC71-36336134F8F8}"/>
              </a:ext>
            </a:extLst>
          </p:cNvPr>
          <p:cNvSpPr/>
          <p:nvPr/>
        </p:nvSpPr>
        <p:spPr>
          <a:xfrm>
            <a:off x="8093960" y="2464350"/>
            <a:ext cx="3670300" cy="1845322"/>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558678"/>
            <a:ext cx="3670300" cy="137742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Icons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924416"/>
          </a:xfrm>
        </p:spPr>
        <p:txBody>
          <a:bodyPr>
            <a:normAutofit/>
          </a:bodyPr>
          <a:lstStyle/>
          <a:p>
            <a:r>
              <a:rPr lang="en-US" sz="2000" dirty="0"/>
              <a:t>Primary product and resource icons are designed to be used on both dark and light backgrounds. Alternate product icons are specific to a background type. All icons may be renamed to better fit your use case.</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120</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icons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1169551"/>
          </a:xfrm>
          <a:prstGeom prst="rect">
            <a:avLst/>
          </a:prstGeom>
          <a:noFill/>
        </p:spPr>
        <p:txBody>
          <a:bodyPr wrap="square" rtlCol="0">
            <a:spAutoFit/>
          </a:bodyPr>
          <a:lstStyle/>
          <a:p>
            <a:r>
              <a:rPr lang="en-US" sz="1400" dirty="0"/>
              <a:t>All icons in this deck are SVGs, allowing them to be scaled up or down depending on the diagram. To preserve icon integrity, be sure to hold down Shift while resizing.</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6311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4587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a:t>
            </a:r>
          </a:p>
          <a:p>
            <a:pPr marL="285750" indent="-285750">
              <a:buFont typeface="Arial" panose="020B0604020202020204" pitchFamily="34" charset="0"/>
              <a:buChar char="•"/>
            </a:pPr>
            <a:r>
              <a:rPr lang="en-US" sz="1400" dirty="0"/>
              <a:t>Change the resource icon text color when using a dark background</a:t>
            </a:r>
          </a:p>
          <a:p>
            <a:pPr marL="285750" indent="-285750">
              <a:buFont typeface="Arial" panose="020B0604020202020204" pitchFamily="34" charset="0"/>
              <a:buChar char="•"/>
            </a:pPr>
            <a:r>
              <a:rPr lang="en-US" sz="1400" dirty="0"/>
              <a:t>Use the alternate light-</a:t>
            </a:r>
            <a:r>
              <a:rPr lang="en-US" sz="1400" dirty="0" err="1"/>
              <a:t>bg</a:t>
            </a:r>
            <a:r>
              <a:rPr lang="en-US" sz="1400" dirty="0"/>
              <a:t> product icon when appropriate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0290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Crop product icons</a:t>
            </a:r>
          </a:p>
          <a:p>
            <a:pPr marL="285750" indent="-285750">
              <a:buFont typeface="Arial" panose="020B0604020202020204" pitchFamily="34" charset="0"/>
              <a:buChar char="•"/>
            </a:pPr>
            <a:r>
              <a:rPr lang="en-US" sz="1400" dirty="0"/>
              <a:t>Flip or rotate icons</a:t>
            </a:r>
          </a:p>
          <a:p>
            <a:pPr marL="285750" indent="-285750">
              <a:buFont typeface="Arial" panose="020B0604020202020204" pitchFamily="34" charset="0"/>
              <a:buChar char="•"/>
            </a:pPr>
            <a:r>
              <a:rPr lang="en-US" sz="1400" dirty="0"/>
              <a:t>Change icon shapes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t>Using the alternate product icon</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1" y="2918905"/>
            <a:ext cx="3237617" cy="1600438"/>
          </a:xfrm>
          <a:prstGeom prst="rect">
            <a:avLst/>
          </a:prstGeom>
          <a:noFill/>
        </p:spPr>
        <p:txBody>
          <a:bodyPr wrap="square" rtlCol="0">
            <a:spAutoFit/>
          </a:bodyPr>
          <a:lstStyle/>
          <a:p>
            <a:r>
              <a:rPr lang="en-US" sz="1400" dirty="0"/>
              <a:t>In some complex diagrams, it may be less visually distracting to use the alternate “light-</a:t>
            </a:r>
            <a:r>
              <a:rPr lang="en-US" sz="1400" dirty="0" err="1"/>
              <a:t>bg</a:t>
            </a:r>
            <a:r>
              <a:rPr lang="en-US" sz="1400" dirty="0"/>
              <a:t>” product icons. These are built with a solid color background instead of a gradient and may be used interchangeably at your discretion.</a:t>
            </a:r>
          </a:p>
        </p:txBody>
      </p:sp>
      <p:pic>
        <p:nvPicPr>
          <p:cNvPr id="7" name="Graphic 6">
            <a:extLst>
              <a:ext uri="{FF2B5EF4-FFF2-40B4-BE49-F238E27FC236}">
                <a16:creationId xmlns:a16="http://schemas.microsoft.com/office/drawing/2014/main" id="{EF880246-2B67-894A-8654-7D45D0BE3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875" y="4770847"/>
            <a:ext cx="711200" cy="711200"/>
          </a:xfrm>
          <a:prstGeom prst="rect">
            <a:avLst/>
          </a:prstGeom>
        </p:spPr>
      </p:pic>
      <p:pic>
        <p:nvPicPr>
          <p:cNvPr id="9" name="Graphic 8">
            <a:extLst>
              <a:ext uri="{FF2B5EF4-FFF2-40B4-BE49-F238E27FC236}">
                <a16:creationId xmlns:a16="http://schemas.microsoft.com/office/drawing/2014/main" id="{08CF05B9-9834-3046-9E77-16FAA8C1F2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7910" y="4770847"/>
            <a:ext cx="711200" cy="711200"/>
          </a:xfrm>
          <a:prstGeom prst="rect">
            <a:avLst/>
          </a:prstGeom>
        </p:spPr>
      </p:pic>
      <p:sp>
        <p:nvSpPr>
          <p:cNvPr id="30" name="TextBox 29">
            <a:extLst>
              <a:ext uri="{FF2B5EF4-FFF2-40B4-BE49-F238E27FC236}">
                <a16:creationId xmlns:a16="http://schemas.microsoft.com/office/drawing/2014/main" id="{CE01F2A3-1EAB-2341-8AC0-259E68951674}"/>
              </a:ext>
            </a:extLst>
          </p:cNvPr>
          <p:cNvSpPr txBox="1"/>
          <p:nvPr/>
        </p:nvSpPr>
        <p:spPr>
          <a:xfrm>
            <a:off x="3913922" y="5547130"/>
            <a:ext cx="1503954" cy="276999"/>
          </a:xfrm>
          <a:prstGeom prst="rect">
            <a:avLst/>
          </a:prstGeom>
          <a:noFill/>
        </p:spPr>
        <p:txBody>
          <a:bodyPr wrap="square" rtlCol="0">
            <a:spAutoFit/>
          </a:bodyPr>
          <a:lstStyle/>
          <a:p>
            <a:r>
              <a:rPr lang="en-US" sz="1200" b="1" dirty="0"/>
              <a:t>Amazon-</a:t>
            </a:r>
            <a:r>
              <a:rPr lang="en-US" sz="1200" b="1" dirty="0" err="1"/>
              <a:t>Lex.svg</a:t>
            </a:r>
            <a:endParaRPr lang="en-US" sz="1200" b="1" dirty="0"/>
          </a:p>
        </p:txBody>
      </p:sp>
      <p:sp>
        <p:nvSpPr>
          <p:cNvPr id="42" name="TextBox 41">
            <a:extLst>
              <a:ext uri="{FF2B5EF4-FFF2-40B4-BE49-F238E27FC236}">
                <a16:creationId xmlns:a16="http://schemas.microsoft.com/office/drawing/2014/main" id="{1D9FFA48-C9F8-3B44-880A-EB522390B380}"/>
              </a:ext>
            </a:extLst>
          </p:cNvPr>
          <p:cNvSpPr txBox="1"/>
          <p:nvPr/>
        </p:nvSpPr>
        <p:spPr>
          <a:xfrm>
            <a:off x="5425222" y="5547130"/>
            <a:ext cx="2334478" cy="276999"/>
          </a:xfrm>
          <a:prstGeom prst="rect">
            <a:avLst/>
          </a:prstGeom>
          <a:noFill/>
        </p:spPr>
        <p:txBody>
          <a:bodyPr wrap="square" rtlCol="0">
            <a:spAutoFit/>
          </a:bodyPr>
          <a:lstStyle/>
          <a:p>
            <a:r>
              <a:rPr lang="en-US" sz="1200" b="1" dirty="0"/>
              <a:t>Amazon-</a:t>
            </a:r>
            <a:r>
              <a:rPr lang="en-US" sz="1200" b="1" dirty="0" err="1"/>
              <a:t>Lex_light</a:t>
            </a:r>
            <a:r>
              <a:rPr lang="en-US" sz="1200" b="1" dirty="0"/>
              <a:t>-</a:t>
            </a:r>
            <a:r>
              <a:rPr lang="en-US" sz="1200" b="1" dirty="0" err="1"/>
              <a:t>bg.svg</a:t>
            </a:r>
            <a:endParaRPr lang="en-US" sz="1200" b="1" dirty="0"/>
          </a:p>
        </p:txBody>
      </p:sp>
    </p:spTree>
    <p:extLst>
      <p:ext uri="{BB962C8B-B14F-4D97-AF65-F5344CB8AC3E}">
        <p14:creationId xmlns:p14="http://schemas.microsoft.com/office/powerpoint/2010/main" val="30319121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1EC8A8-1FF1-5A41-A08D-6002BB0439E0}"/>
              </a:ext>
            </a:extLst>
          </p:cNvPr>
          <p:cNvPicPr>
            <a:picLocks noChangeAspect="1"/>
          </p:cNvPicPr>
          <p:nvPr/>
        </p:nvPicPr>
        <p:blipFill>
          <a:blip r:embed="rId2"/>
          <a:stretch>
            <a:fillRect/>
          </a:stretch>
        </p:blipFill>
        <p:spPr>
          <a:xfrm>
            <a:off x="321942" y="4279279"/>
            <a:ext cx="2028271" cy="557478"/>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164978"/>
            <a:ext cx="3670300" cy="145249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Arrows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121</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Use preset arrows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t>Copy the preset arrows into your diagram to maintain correct formatting. To edit, click on the arrow, hold down Shift.</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the preset arrows provided in the Elements section</a:t>
            </a:r>
          </a:p>
          <a:p>
            <a:pPr marL="285750" indent="-285750">
              <a:buFont typeface="Arial" panose="020B0604020202020204" pitchFamily="34" charset="0"/>
              <a:buChar char="•"/>
            </a:pPr>
            <a:r>
              <a:rPr lang="en-US" sz="1400" dirty="0"/>
              <a:t>Use straight lines and right angles to connect objects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diagonal lines</a:t>
            </a:r>
          </a:p>
          <a:p>
            <a:pPr marL="285750" indent="-285750">
              <a:buFont typeface="Arial" panose="020B0604020202020204" pitchFamily="34" charset="0"/>
              <a:buChar char="•"/>
            </a:pPr>
            <a:r>
              <a:rPr lang="en-US" sz="1400" dirty="0"/>
              <a:t>Use anything beside preset or default arrows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t>Create new arrows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t>Preset arrows use the “Open Arrow” in Size 4.</a:t>
            </a:r>
          </a:p>
        </p:txBody>
      </p:sp>
      <p:cxnSp>
        <p:nvCxnSpPr>
          <p:cNvPr id="21" name="Straight Arrow Connector 20">
            <a:extLst>
              <a:ext uri="{FF2B5EF4-FFF2-40B4-BE49-F238E27FC236}">
                <a16:creationId xmlns:a16="http://schemas.microsoft.com/office/drawing/2014/main" id="{3839D1EA-9231-F84D-BB46-A8D6CAE28F94}"/>
              </a:ext>
            </a:extLst>
          </p:cNvPr>
          <p:cNvCxnSpPr>
            <a:cxnSpLocks/>
          </p:cNvCxnSpPr>
          <p:nvPr/>
        </p:nvCxnSpPr>
        <p:spPr>
          <a:xfrm>
            <a:off x="498687" y="4083155"/>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3487EB-D5A8-744C-86BD-85B6DEBA432C}"/>
              </a:ext>
            </a:extLst>
          </p:cNvPr>
          <p:cNvCxnSpPr/>
          <p:nvPr/>
        </p:nvCxnSpPr>
        <p:spPr>
          <a:xfrm>
            <a:off x="498687" y="3754543"/>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20D3D9-E8EF-D14F-9FA2-58946F505294}"/>
              </a:ext>
            </a:extLst>
          </p:cNvPr>
          <p:cNvCxnSpPr/>
          <p:nvPr/>
        </p:nvCxnSpPr>
        <p:spPr>
          <a:xfrm>
            <a:off x="498687" y="3411643"/>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FEAFCC8-9A93-7447-9EDF-46DF05956AB4}"/>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6B9335-FB4F-1549-B7D3-384101592DD8}"/>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t>When in doubt, use the default</a:t>
            </a:r>
          </a:p>
        </p:txBody>
      </p:sp>
      <p:sp>
        <p:nvSpPr>
          <p:cNvPr id="41" name="TextBox 40">
            <a:extLst>
              <a:ext uri="{FF2B5EF4-FFF2-40B4-BE49-F238E27FC236}">
                <a16:creationId xmlns:a16="http://schemas.microsoft.com/office/drawing/2014/main"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t>If the arrow shape you need is not available in the sample arrows, go ahead and use the default arrows.</a:t>
            </a:r>
          </a:p>
        </p:txBody>
      </p:sp>
      <p:cxnSp>
        <p:nvCxnSpPr>
          <p:cNvPr id="42" name="Straight Arrow Connector 41">
            <a:extLst>
              <a:ext uri="{FF2B5EF4-FFF2-40B4-BE49-F238E27FC236}">
                <a16:creationId xmlns:a16="http://schemas.microsoft.com/office/drawing/2014/main" id="{4EF07E8A-5268-414F-9139-466CF7697139}"/>
              </a:ext>
            </a:extLst>
          </p:cNvPr>
          <p:cNvCxnSpPr>
            <a:cxnSpLocks/>
          </p:cNvCxnSpPr>
          <p:nvPr/>
        </p:nvCxnSpPr>
        <p:spPr>
          <a:xfrm>
            <a:off x="4053622" y="2962541"/>
            <a:ext cx="1463040"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D599149-9724-DA4F-BDA2-78DE8D6FFF37}"/>
              </a:ext>
            </a:extLst>
          </p:cNvPr>
          <p:cNvCxnSpPr>
            <a:cxnSpLocks/>
          </p:cNvCxnSpPr>
          <p:nvPr/>
        </p:nvCxnSpPr>
        <p:spPr>
          <a:xfrm>
            <a:off x="4053622" y="3259243"/>
            <a:ext cx="1463040"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137474-29E9-614A-890A-6042AD808171}"/>
              </a:ext>
            </a:extLst>
          </p:cNvPr>
          <p:cNvCxnSpPr>
            <a:cxnSpLocks/>
          </p:cNvCxnSpPr>
          <p:nvPr/>
        </p:nvCxnSpPr>
        <p:spPr>
          <a:xfrm>
            <a:off x="4053622" y="3525943"/>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2D562A7-E1B1-4A4E-AC71-36336134F8F8}"/>
              </a:ext>
            </a:extLst>
          </p:cNvPr>
          <p:cNvSpPr/>
          <p:nvPr/>
        </p:nvSpPr>
        <p:spPr>
          <a:xfrm>
            <a:off x="8093960" y="2108750"/>
            <a:ext cx="3670300" cy="141517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3878935"/>
            <a:ext cx="3670300" cy="218026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Text boxes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Product and icon names are separated from the icon itself to allow for adjustment or abbreviation. You may change the size or color of the text, or use the short form of the product name if necessary.</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122</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Name wrapping and line breaks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7358063" cy="523220"/>
          </a:xfrm>
          <a:prstGeom prst="rect">
            <a:avLst/>
          </a:prstGeom>
          <a:noFill/>
        </p:spPr>
        <p:txBody>
          <a:bodyPr wrap="square" rtlCol="0">
            <a:spAutoFit/>
          </a:bodyPr>
          <a:lstStyle/>
          <a:p>
            <a:r>
              <a:rPr lang="en-US" sz="1400" dirty="0"/>
              <a:t>AWS product names should fit on one or two lines. AWS or Amazon should always be accompanied by the product name. Lines should never break mid-word.</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3951400"/>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3779027"/>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Modify color or text size if necessary</a:t>
            </a:r>
          </a:p>
          <a:p>
            <a:pPr marL="285750" indent="-285750">
              <a:buFont typeface="Arial" panose="020B0604020202020204" pitchFamily="34" charset="0"/>
              <a:buChar char="•"/>
            </a:pPr>
            <a:r>
              <a:rPr lang="en-US" sz="1400" dirty="0"/>
              <a:t>Break a line after the second word in the product name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349277"/>
            <a:ext cx="337850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short forms without first mentioning the full product name</a:t>
            </a:r>
          </a:p>
          <a:p>
            <a:pPr marL="285750" indent="-285750">
              <a:buFont typeface="Arial" panose="020B0604020202020204" pitchFamily="34" charset="0"/>
              <a:buChar char="•"/>
            </a:pPr>
            <a:r>
              <a:rPr lang="en-US" sz="1400" dirty="0"/>
              <a:t>Duplicate short forms for different products, i.e., ELB for Elastic Beanstalk and Elastic Load Balancing</a:t>
            </a:r>
          </a:p>
          <a:p>
            <a:pPr marL="285750" indent="-285750">
              <a:buFont typeface="Arial" panose="020B0604020202020204" pitchFamily="34" charset="0"/>
              <a:buChar char="•"/>
            </a:pPr>
            <a:r>
              <a:rPr lang="en-US" sz="1400" dirty="0"/>
              <a:t>Break a line in the middle of a word</a:t>
            </a:r>
          </a:p>
        </p:txBody>
      </p:sp>
      <p:sp>
        <p:nvSpPr>
          <p:cNvPr id="43" name="TextBox 42">
            <a:extLst>
              <a:ext uri="{FF2B5EF4-FFF2-40B4-BE49-F238E27FC236}">
                <a16:creationId xmlns:a16="http://schemas.microsoft.com/office/drawing/2014/main" id="{E3D38FD8-FB12-D64C-8ACE-A356E8CDC261}"/>
              </a:ext>
            </a:extLst>
          </p:cNvPr>
          <p:cNvSpPr txBox="1"/>
          <p:nvPr/>
        </p:nvSpPr>
        <p:spPr>
          <a:xfrm>
            <a:off x="450204" y="3727013"/>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46" name="Graphic 45">
            <a:extLst>
              <a:ext uri="{FF2B5EF4-FFF2-40B4-BE49-F238E27FC236}">
                <a16:creationId xmlns:a16="http://schemas.microsoft.com/office/drawing/2014/main" id="{B51D9876-3E0D-8948-A12C-417FD40916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106" y="2992266"/>
            <a:ext cx="711200" cy="711200"/>
          </a:xfrm>
          <a:prstGeom prst="rect">
            <a:avLst/>
          </a:prstGeom>
        </p:spPr>
      </p:pic>
      <p:sp>
        <p:nvSpPr>
          <p:cNvPr id="50" name="TextBox 49">
            <a:extLst>
              <a:ext uri="{FF2B5EF4-FFF2-40B4-BE49-F238E27FC236}">
                <a16:creationId xmlns:a16="http://schemas.microsoft.com/office/drawing/2014/main" id="{5E54D6B6-12BE-DA40-881A-A2CDE2A0187C}"/>
              </a:ext>
            </a:extLst>
          </p:cNvPr>
          <p:cNvSpPr txBox="1"/>
          <p:nvPr/>
        </p:nvSpPr>
        <p:spPr>
          <a:xfrm>
            <a:off x="2717279" y="3716818"/>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p>
          <a:p>
            <a:pPr algn="ctr"/>
            <a:r>
              <a:rPr lang="en-US" sz="1400" dirty="0">
                <a:solidFill>
                  <a:srgbClr val="000000"/>
                </a:solidFill>
                <a:latin typeface="+mj-lt"/>
                <a:ea typeface="Amazon Ember" panose="020B0603020204020204" pitchFamily="34" charset="0"/>
                <a:cs typeface="Amazon Ember" panose="020B0603020204020204" pitchFamily="34" charset="0"/>
              </a:rPr>
              <a:t>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51" name="Graphic 50">
            <a:extLst>
              <a:ext uri="{FF2B5EF4-FFF2-40B4-BE49-F238E27FC236}">
                <a16:creationId xmlns:a16="http://schemas.microsoft.com/office/drawing/2014/main" id="{4001F2BB-5C73-5241-B802-D2734D8586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9181" y="2982071"/>
            <a:ext cx="711200" cy="711200"/>
          </a:xfrm>
          <a:prstGeom prst="rect">
            <a:avLst/>
          </a:prstGeom>
        </p:spPr>
      </p:pic>
      <p:sp>
        <p:nvSpPr>
          <p:cNvPr id="52" name="TextBox 51">
            <a:extLst>
              <a:ext uri="{FF2B5EF4-FFF2-40B4-BE49-F238E27FC236}">
                <a16:creationId xmlns:a16="http://schemas.microsoft.com/office/drawing/2014/main" id="{618720E8-2411-824E-8F8D-805CFF8F4F67}"/>
              </a:ext>
            </a:extLst>
          </p:cNvPr>
          <p:cNvSpPr txBox="1"/>
          <p:nvPr/>
        </p:nvSpPr>
        <p:spPr>
          <a:xfrm>
            <a:off x="4826850" y="3693708"/>
            <a:ext cx="1995005" cy="738664"/>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p>
          <a:p>
            <a:pPr algn="ctr"/>
            <a:r>
              <a:rPr lang="en-US" sz="1400" dirty="0">
                <a:solidFill>
                  <a:srgbClr val="000000"/>
                </a:solidFill>
                <a:latin typeface="+mj-lt"/>
                <a:ea typeface="Amazon Ember" panose="020B0603020204020204" pitchFamily="34" charset="0"/>
                <a:cs typeface="Amazon Ember" panose="020B0603020204020204" pitchFamily="34" charset="0"/>
              </a:rPr>
              <a:t>Elastic-</a:t>
            </a:r>
          </a:p>
          <a:p>
            <a:pPr algn="ctr"/>
            <a:r>
              <a:rPr lang="en-US" sz="1400" dirty="0">
                <a:solidFill>
                  <a:srgbClr val="000000"/>
                </a:solidFill>
                <a:latin typeface="+mj-lt"/>
                <a:ea typeface="Amazon Ember" panose="020B0603020204020204" pitchFamily="34" charset="0"/>
                <a:cs typeface="Amazon Ember" panose="020B0603020204020204" pitchFamily="34" charset="0"/>
              </a:rPr>
              <a:t>search Service</a:t>
            </a:r>
            <a:endParaRPr lang="en-US" sz="1400" dirty="0">
              <a:latin typeface="+mj-lt"/>
              <a:ea typeface="Amazon Ember" panose="020B0603020204020204" pitchFamily="34" charset="0"/>
              <a:cs typeface="Amazon Ember" panose="020B0603020204020204" pitchFamily="34" charset="0"/>
            </a:endParaRPr>
          </a:p>
        </p:txBody>
      </p:sp>
      <p:pic>
        <p:nvPicPr>
          <p:cNvPr id="53" name="Graphic 52">
            <a:extLst>
              <a:ext uri="{FF2B5EF4-FFF2-40B4-BE49-F238E27FC236}">
                <a16:creationId xmlns:a16="http://schemas.microsoft.com/office/drawing/2014/main" id="{F5F5AEC2-167A-444A-B6A0-641507DE05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8752" y="2958961"/>
            <a:ext cx="711200" cy="711200"/>
          </a:xfrm>
          <a:prstGeom prst="rect">
            <a:avLst/>
          </a:prstGeom>
        </p:spPr>
      </p:pic>
      <p:sp>
        <p:nvSpPr>
          <p:cNvPr id="54" name="TextBox 53">
            <a:extLst>
              <a:ext uri="{FF2B5EF4-FFF2-40B4-BE49-F238E27FC236}">
                <a16:creationId xmlns:a16="http://schemas.microsoft.com/office/drawing/2014/main" id="{43C7C899-57D1-2A40-95A4-14FABDDEED9F}"/>
              </a:ext>
            </a:extLst>
          </p:cNvPr>
          <p:cNvSpPr txBox="1"/>
          <p:nvPr/>
        </p:nvSpPr>
        <p:spPr>
          <a:xfrm>
            <a:off x="387931" y="4931289"/>
            <a:ext cx="3237617" cy="338554"/>
          </a:xfrm>
          <a:prstGeom prst="rect">
            <a:avLst/>
          </a:prstGeom>
          <a:noFill/>
        </p:spPr>
        <p:txBody>
          <a:bodyPr wrap="square" rtlCol="0">
            <a:spAutoFit/>
          </a:bodyPr>
          <a:lstStyle/>
          <a:p>
            <a:r>
              <a:rPr lang="en-US" sz="1600" b="1" dirty="0"/>
              <a:t>Short forms</a:t>
            </a:r>
          </a:p>
        </p:txBody>
      </p:sp>
      <p:sp>
        <p:nvSpPr>
          <p:cNvPr id="55" name="TextBox 54">
            <a:extLst>
              <a:ext uri="{FF2B5EF4-FFF2-40B4-BE49-F238E27FC236}">
                <a16:creationId xmlns:a16="http://schemas.microsoft.com/office/drawing/2014/main" id="{8E86E42A-35C9-614B-9609-A5D877057EF9}"/>
              </a:ext>
            </a:extLst>
          </p:cNvPr>
          <p:cNvSpPr txBox="1"/>
          <p:nvPr/>
        </p:nvSpPr>
        <p:spPr>
          <a:xfrm>
            <a:off x="387931" y="5269843"/>
            <a:ext cx="7358063" cy="523220"/>
          </a:xfrm>
          <a:prstGeom prst="rect">
            <a:avLst/>
          </a:prstGeom>
          <a:noFill/>
        </p:spPr>
        <p:txBody>
          <a:bodyPr wrap="square" rtlCol="0">
            <a:spAutoFit/>
          </a:bodyPr>
          <a:lstStyle/>
          <a:p>
            <a:r>
              <a:rPr lang="en-US" sz="1400" dirty="0"/>
              <a:t>If you are using a product multiple times in a diagram, you may use the short form or abbreviation instead of the full product name to save space.</a:t>
            </a:r>
          </a:p>
        </p:txBody>
      </p:sp>
      <p:sp>
        <p:nvSpPr>
          <p:cNvPr id="56" name="TextBox 55">
            <a:extLst>
              <a:ext uri="{FF2B5EF4-FFF2-40B4-BE49-F238E27FC236}">
                <a16:creationId xmlns:a16="http://schemas.microsoft.com/office/drawing/2014/main" id="{955A7149-0C72-8E44-B78C-A5FC45C04DC0}"/>
              </a:ext>
            </a:extLst>
          </p:cNvPr>
          <p:cNvSpPr txBox="1"/>
          <p:nvPr/>
        </p:nvSpPr>
        <p:spPr>
          <a:xfrm>
            <a:off x="5039829" y="4420220"/>
            <a:ext cx="2637321" cy="430887"/>
          </a:xfrm>
          <a:prstGeom prst="rect">
            <a:avLst/>
          </a:prstGeom>
          <a:noFill/>
        </p:spPr>
        <p:txBody>
          <a:bodyPr wrap="square" rtlCol="0">
            <a:spAutoFit/>
          </a:bodyPr>
          <a:lstStyle/>
          <a:p>
            <a:r>
              <a:rPr lang="en-US" sz="1100" dirty="0">
                <a:solidFill>
                  <a:srgbClr val="FF0000"/>
                </a:solidFill>
              </a:rPr>
              <a:t>Lines should never break mid-word</a:t>
            </a:r>
          </a:p>
          <a:p>
            <a:r>
              <a:rPr lang="en-US" sz="1100" dirty="0">
                <a:solidFill>
                  <a:srgbClr val="FF0000"/>
                </a:solidFill>
              </a:rPr>
              <a:t>Should fit on 2 lines max</a:t>
            </a:r>
          </a:p>
        </p:txBody>
      </p:sp>
      <p:sp>
        <p:nvSpPr>
          <p:cNvPr id="58" name="TextBox 57">
            <a:extLst>
              <a:ext uri="{FF2B5EF4-FFF2-40B4-BE49-F238E27FC236}">
                <a16:creationId xmlns:a16="http://schemas.microsoft.com/office/drawing/2014/main" id="{77D57B05-505F-7C4F-BB89-4C5BB7FDA8AC}"/>
              </a:ext>
            </a:extLst>
          </p:cNvPr>
          <p:cNvSpPr txBox="1"/>
          <p:nvPr/>
        </p:nvSpPr>
        <p:spPr>
          <a:xfrm>
            <a:off x="2787587" y="4302012"/>
            <a:ext cx="2122844" cy="600164"/>
          </a:xfrm>
          <a:prstGeom prst="rect">
            <a:avLst/>
          </a:prstGeom>
          <a:noFill/>
        </p:spPr>
        <p:txBody>
          <a:bodyPr wrap="square" rtlCol="0">
            <a:spAutoFit/>
          </a:bodyPr>
          <a:lstStyle/>
          <a:p>
            <a:r>
              <a:rPr lang="en-US" sz="1100" dirty="0">
                <a:solidFill>
                  <a:srgbClr val="FF0000"/>
                </a:solidFill>
              </a:rPr>
              <a:t>Amazon should be on the same line as the first word in the product name</a:t>
            </a:r>
          </a:p>
        </p:txBody>
      </p:sp>
      <p:sp>
        <p:nvSpPr>
          <p:cNvPr id="4" name="Multiply 3">
            <a:extLst>
              <a:ext uri="{FF2B5EF4-FFF2-40B4-BE49-F238E27FC236}">
                <a16:creationId xmlns:a16="http://schemas.microsoft.com/office/drawing/2014/main" id="{C4DC672E-EA29-5C47-BDE1-EB2FA637DC66}"/>
              </a:ext>
            </a:extLst>
          </p:cNvPr>
          <p:cNvSpPr/>
          <p:nvPr/>
        </p:nvSpPr>
        <p:spPr>
          <a:xfrm>
            <a:off x="2704006" y="2816335"/>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0" name="Multiply 59">
            <a:extLst>
              <a:ext uri="{FF2B5EF4-FFF2-40B4-BE49-F238E27FC236}">
                <a16:creationId xmlns:a16="http://schemas.microsoft.com/office/drawing/2014/main" id="{B8B6EFF8-DAD8-6B4F-A209-4A1816B4B94A}"/>
              </a:ext>
            </a:extLst>
          </p:cNvPr>
          <p:cNvSpPr/>
          <p:nvPr/>
        </p:nvSpPr>
        <p:spPr>
          <a:xfrm>
            <a:off x="4888406" y="2816335"/>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L-Shape 6">
            <a:extLst>
              <a:ext uri="{FF2B5EF4-FFF2-40B4-BE49-F238E27FC236}">
                <a16:creationId xmlns:a16="http://schemas.microsoft.com/office/drawing/2014/main" id="{6B2A3487-9AAD-E444-9266-1F1ED12E7D43}"/>
              </a:ext>
            </a:extLst>
          </p:cNvPr>
          <p:cNvSpPr/>
          <p:nvPr/>
        </p:nvSpPr>
        <p:spPr>
          <a:xfrm rot="19322906">
            <a:off x="520980" y="2913067"/>
            <a:ext cx="325249" cy="158399"/>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7216233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Elements</a:t>
            </a:r>
            <a:endParaRPr lang="en-US" dirty="0"/>
          </a:p>
        </p:txBody>
      </p:sp>
      <p:sp>
        <p:nvSpPr>
          <p:cNvPr id="13" name="Text Placeholder 12">
            <a:extLst>
              <a:ext uri="{FF2B5EF4-FFF2-40B4-BE49-F238E27FC236}">
                <a16:creationId xmlns:a16="http://schemas.microsoft.com/office/drawing/2014/main" id="{EBD26E9D-824A-1543-8415-66A9E2EAB00A}"/>
              </a:ext>
            </a:extLst>
          </p:cNvPr>
          <p:cNvSpPr>
            <a:spLocks noGrp="1"/>
          </p:cNvSpPr>
          <p:nvPr>
            <p:ph type="body" idx="1"/>
          </p:nvPr>
        </p:nvSpPr>
        <p:spPr/>
        <p:txBody>
          <a:bodyPr/>
          <a:lstStyle/>
          <a:p>
            <a:r>
              <a:rPr lang="en-US" dirty="0"/>
              <a:t>Groups, arrows, resource icons, and product icons </a:t>
            </a:r>
            <a:br>
              <a:rPr lang="en-US" dirty="0"/>
            </a:br>
            <a:r>
              <a:rPr lang="en-US" dirty="0"/>
              <a:t>to use when building your diagram</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123</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Icon categories</a:t>
            </a:r>
          </a:p>
        </p:txBody>
      </p:sp>
      <p:sp>
        <p:nvSpPr>
          <p:cNvPr id="5" name="Slide Number Placeholder 4">
            <a:extLst>
              <a:ext uri="{FF2B5EF4-FFF2-40B4-BE49-F238E27FC236}">
                <a16:creationId xmlns:a16="http://schemas.microsoft.com/office/drawing/2014/main" id="{4712F3E6-9326-B64D-BAFC-173F81C210D1}"/>
              </a:ext>
            </a:extLst>
          </p:cNvPr>
          <p:cNvSpPr>
            <a:spLocks noGrp="1"/>
          </p:cNvSpPr>
          <p:nvPr>
            <p:ph type="sldNum" sz="quarter" idx="4"/>
          </p:nvPr>
        </p:nvSpPr>
        <p:spPr/>
        <p:txBody>
          <a:bodyPr/>
          <a:lstStyle/>
          <a:p>
            <a:fld id="{0E0E0192-C642-4D4F-AE82-A0D0DC02E26B}" type="slidenum">
              <a:rPr lang="en-US" smtClean="0"/>
              <a:pPr/>
              <a:t>124</a:t>
            </a:fld>
            <a:endParaRPr lang="en-US" dirty="0"/>
          </a:p>
        </p:txBody>
      </p:sp>
      <p:sp>
        <p:nvSpPr>
          <p:cNvPr id="6" name="Content Placeholder 2">
            <a:extLst>
              <a:ext uri="{FF2B5EF4-FFF2-40B4-BE49-F238E27FC236}">
                <a16:creationId xmlns:a16="http://schemas.microsoft.com/office/drawing/2014/main" id="{52D94260-55A5-BD40-8CC3-784C3A172D53}"/>
              </a:ext>
            </a:extLst>
          </p:cNvPr>
          <p:cNvSpPr txBox="1">
            <a:spLocks/>
          </p:cNvSpPr>
          <p:nvPr/>
        </p:nvSpPr>
        <p:spPr>
          <a:xfrm>
            <a:off x="266700" y="1700010"/>
            <a:ext cx="11696700" cy="4322405"/>
          </a:xfrm>
          <a:prstGeom prst="rect">
            <a:avLst/>
          </a:prstGeom>
        </p:spPr>
        <p:txBody>
          <a:bodyPr numCol="2">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232F3E"/>
                </a:solidFill>
                <a:hlinkClick r:id="rId2" action="ppaction://hlinksldjump"/>
              </a:rPr>
              <a:t>General Resources</a:t>
            </a:r>
            <a:endParaRPr lang="en-US" sz="2000" dirty="0">
              <a:solidFill>
                <a:srgbClr val="232F3E"/>
              </a:solidFill>
              <a:hlinkClick r:id="" action="ppaction://noaction"/>
            </a:endParaRPr>
          </a:p>
          <a:p>
            <a:pPr marL="0" indent="0">
              <a:buNone/>
            </a:pPr>
            <a:r>
              <a:rPr lang="en-US" sz="2000" dirty="0">
                <a:solidFill>
                  <a:srgbClr val="232F3E"/>
                </a:solidFill>
                <a:hlinkClick r:id="rId3" action="ppaction://hlinksldjump"/>
              </a:rPr>
              <a:t>Analytics</a:t>
            </a:r>
            <a:endParaRPr lang="en-US" sz="2000" dirty="0">
              <a:solidFill>
                <a:srgbClr val="232F3E"/>
              </a:solidFill>
            </a:endParaRPr>
          </a:p>
          <a:p>
            <a:pPr marL="0" indent="0">
              <a:buNone/>
            </a:pPr>
            <a:r>
              <a:rPr lang="en-US" sz="2000" dirty="0">
                <a:solidFill>
                  <a:srgbClr val="232F3E"/>
                </a:solidFill>
                <a:hlinkClick r:id="rId4" action="ppaction://hlinksldjump"/>
              </a:rPr>
              <a:t>Application Integration</a:t>
            </a:r>
            <a:endParaRPr lang="en-US" sz="2000" dirty="0">
              <a:solidFill>
                <a:srgbClr val="232F3E"/>
              </a:solidFill>
            </a:endParaRPr>
          </a:p>
          <a:p>
            <a:pPr marL="0" indent="0">
              <a:buNone/>
            </a:pPr>
            <a:r>
              <a:rPr lang="en-US" sz="2000" dirty="0">
                <a:solidFill>
                  <a:srgbClr val="232F3E"/>
                </a:solidFill>
                <a:hlinkClick r:id="rId5" action="ppaction://hlinksldjump"/>
              </a:rPr>
              <a:t>AR &amp; VR</a:t>
            </a:r>
            <a:endParaRPr lang="en-US" sz="2000" dirty="0">
              <a:solidFill>
                <a:srgbClr val="232F3E"/>
              </a:solidFill>
            </a:endParaRPr>
          </a:p>
          <a:p>
            <a:pPr marL="0" indent="0">
              <a:buNone/>
            </a:pPr>
            <a:r>
              <a:rPr lang="en-US" sz="2000" dirty="0">
                <a:solidFill>
                  <a:srgbClr val="232F3E"/>
                </a:solidFill>
                <a:hlinkClick r:id="rId6" action="ppaction://hlinksldjump"/>
              </a:rPr>
              <a:t>AWS Cost Management</a:t>
            </a:r>
            <a:endParaRPr lang="en-US" sz="2000" dirty="0">
              <a:solidFill>
                <a:srgbClr val="232F3E"/>
              </a:solidFill>
            </a:endParaRPr>
          </a:p>
          <a:p>
            <a:pPr marL="0" indent="0">
              <a:buNone/>
            </a:pPr>
            <a:r>
              <a:rPr lang="en-US" sz="2000" dirty="0">
                <a:solidFill>
                  <a:srgbClr val="232F3E"/>
                </a:solidFill>
                <a:hlinkClick r:id="rId7" action="ppaction://hlinksldjump"/>
              </a:rPr>
              <a:t>Blockchain</a:t>
            </a:r>
            <a:endParaRPr lang="en-US" sz="2000" dirty="0">
              <a:solidFill>
                <a:srgbClr val="232F3E"/>
              </a:solidFill>
              <a:hlinkClick r:id="rId8" action="ppaction://hlinksldjump"/>
            </a:endParaRPr>
          </a:p>
          <a:p>
            <a:pPr marL="0" indent="0">
              <a:buNone/>
            </a:pPr>
            <a:r>
              <a:rPr lang="en-US" sz="2000" dirty="0">
                <a:solidFill>
                  <a:srgbClr val="232F3E"/>
                </a:solidFill>
                <a:hlinkClick r:id="rId8" action="ppaction://hlinksldjump"/>
              </a:rPr>
              <a:t>Business Applications</a:t>
            </a:r>
            <a:endParaRPr lang="en-US" sz="2000" dirty="0">
              <a:solidFill>
                <a:srgbClr val="232F3E"/>
              </a:solidFill>
            </a:endParaRPr>
          </a:p>
          <a:p>
            <a:pPr marL="0" indent="0">
              <a:buNone/>
            </a:pPr>
            <a:r>
              <a:rPr lang="en-US" sz="2000" dirty="0">
                <a:solidFill>
                  <a:srgbClr val="232F3E"/>
                </a:solidFill>
                <a:hlinkClick r:id="" action="ppaction://noaction"/>
              </a:rPr>
              <a:t>Compute</a:t>
            </a:r>
            <a:endParaRPr lang="en-US" sz="2000" dirty="0">
              <a:solidFill>
                <a:srgbClr val="232F3E"/>
              </a:solidFill>
            </a:endParaRPr>
          </a:p>
          <a:p>
            <a:pPr marL="0" indent="0">
              <a:buNone/>
            </a:pPr>
            <a:r>
              <a:rPr lang="en-US" sz="2000" dirty="0">
                <a:solidFill>
                  <a:srgbClr val="232F3E"/>
                </a:solidFill>
                <a:hlinkClick r:id="rId9" action="ppaction://hlinksldjump"/>
              </a:rPr>
              <a:t>Customer Engagement</a:t>
            </a:r>
            <a:endParaRPr lang="en-US" sz="2000" dirty="0">
              <a:solidFill>
                <a:srgbClr val="232F3E"/>
              </a:solidFill>
            </a:endParaRPr>
          </a:p>
          <a:p>
            <a:pPr marL="0" indent="0">
              <a:buNone/>
            </a:pPr>
            <a:r>
              <a:rPr lang="en-US" sz="2000" dirty="0">
                <a:solidFill>
                  <a:srgbClr val="232F3E"/>
                </a:solidFill>
                <a:hlinkClick r:id="rId10" action="ppaction://hlinksldjump"/>
              </a:rPr>
              <a:t>Database</a:t>
            </a:r>
            <a:endParaRPr lang="en-US" sz="2000" dirty="0">
              <a:solidFill>
                <a:srgbClr val="232F3E"/>
              </a:solidFill>
            </a:endParaRPr>
          </a:p>
          <a:p>
            <a:pPr marL="0" indent="0">
              <a:buNone/>
            </a:pPr>
            <a:r>
              <a:rPr lang="en-US" sz="2000" dirty="0">
                <a:solidFill>
                  <a:srgbClr val="232F3E"/>
                </a:solidFill>
                <a:hlinkClick r:id="rId11" action="ppaction://hlinksldjump"/>
              </a:rPr>
              <a:t>Developer Tools</a:t>
            </a:r>
            <a:endParaRPr lang="en-US" sz="2000" dirty="0">
              <a:solidFill>
                <a:srgbClr val="232F3E"/>
              </a:solidFill>
            </a:endParaRPr>
          </a:p>
          <a:p>
            <a:pPr marL="0" indent="0">
              <a:buNone/>
            </a:pPr>
            <a:r>
              <a:rPr lang="en-US" sz="2000" dirty="0">
                <a:solidFill>
                  <a:srgbClr val="232F3E"/>
                </a:solidFill>
                <a:hlinkClick r:id="rId12" action="ppaction://hlinksldjump"/>
              </a:rPr>
              <a:t>End User Computing</a:t>
            </a:r>
            <a:endParaRPr lang="en-US" sz="2000" dirty="0">
              <a:solidFill>
                <a:srgbClr val="232F3E"/>
              </a:solidFill>
            </a:endParaRPr>
          </a:p>
          <a:p>
            <a:pPr marL="0" indent="0">
              <a:buNone/>
            </a:pPr>
            <a:r>
              <a:rPr lang="en-US" sz="2000" dirty="0">
                <a:solidFill>
                  <a:srgbClr val="232F3E"/>
                </a:solidFill>
                <a:hlinkClick r:id="rId13" action="ppaction://hlinksldjump"/>
              </a:rPr>
              <a:t>Game Tech</a:t>
            </a:r>
            <a:endParaRPr lang="en-US" sz="2000" dirty="0">
              <a:solidFill>
                <a:srgbClr val="232F3E"/>
              </a:solidFill>
            </a:endParaRPr>
          </a:p>
          <a:p>
            <a:pPr marL="0" indent="0">
              <a:buNone/>
            </a:pPr>
            <a:r>
              <a:rPr lang="en-US" sz="2000" dirty="0">
                <a:solidFill>
                  <a:srgbClr val="232F3E"/>
                </a:solidFill>
                <a:hlinkClick r:id="rId14" action="ppaction://hlinksldjump"/>
              </a:rPr>
              <a:t>Internet of Things</a:t>
            </a:r>
            <a:endParaRPr lang="en-US" sz="2000" dirty="0">
              <a:solidFill>
                <a:srgbClr val="232F3E"/>
              </a:solidFill>
            </a:endParaRPr>
          </a:p>
          <a:p>
            <a:pPr marL="0" indent="0">
              <a:buNone/>
            </a:pPr>
            <a:r>
              <a:rPr lang="en-US" sz="2000" dirty="0">
                <a:solidFill>
                  <a:srgbClr val="232F3E"/>
                </a:solidFill>
                <a:hlinkClick r:id="rId15" action="ppaction://hlinksldjump"/>
              </a:rPr>
              <a:t>Machine Learning</a:t>
            </a:r>
            <a:endParaRPr lang="en-US" sz="2000" dirty="0">
              <a:solidFill>
                <a:srgbClr val="232F3E"/>
              </a:solidFill>
            </a:endParaRPr>
          </a:p>
          <a:p>
            <a:pPr marL="0" indent="0">
              <a:buNone/>
            </a:pPr>
            <a:r>
              <a:rPr lang="en-US" sz="2000" dirty="0">
                <a:solidFill>
                  <a:srgbClr val="232F3E"/>
                </a:solidFill>
                <a:hlinkClick r:id="rId16" action="ppaction://hlinksldjump"/>
              </a:rPr>
              <a:t>Management &amp; Governance</a:t>
            </a:r>
            <a:endParaRPr lang="en-US" sz="2000" dirty="0">
              <a:solidFill>
                <a:srgbClr val="232F3E"/>
              </a:solidFill>
            </a:endParaRPr>
          </a:p>
          <a:p>
            <a:pPr marL="0" indent="0">
              <a:buNone/>
            </a:pPr>
            <a:r>
              <a:rPr lang="en-US" sz="2000" dirty="0">
                <a:solidFill>
                  <a:srgbClr val="232F3E"/>
                </a:solidFill>
                <a:hlinkClick r:id="rId17" action="ppaction://hlinksldjump"/>
              </a:rPr>
              <a:t>Media Services</a:t>
            </a:r>
            <a:endParaRPr lang="en-US" sz="2000" dirty="0">
              <a:solidFill>
                <a:srgbClr val="232F3E"/>
              </a:solidFill>
            </a:endParaRPr>
          </a:p>
          <a:p>
            <a:pPr marL="0" indent="0">
              <a:buNone/>
            </a:pPr>
            <a:r>
              <a:rPr lang="en-US" sz="2000" dirty="0">
                <a:solidFill>
                  <a:srgbClr val="232F3E"/>
                </a:solidFill>
                <a:hlinkClick r:id="rId18" action="ppaction://hlinksldjump"/>
              </a:rPr>
              <a:t>Migration &amp; Transfer</a:t>
            </a:r>
            <a:endParaRPr lang="en-US" sz="2000" dirty="0">
              <a:solidFill>
                <a:srgbClr val="232F3E"/>
              </a:solidFill>
            </a:endParaRPr>
          </a:p>
          <a:p>
            <a:pPr marL="0" indent="0">
              <a:buNone/>
            </a:pPr>
            <a:r>
              <a:rPr lang="en-US" sz="2000" dirty="0">
                <a:solidFill>
                  <a:srgbClr val="232F3E"/>
                </a:solidFill>
                <a:hlinkClick r:id="rId19" action="ppaction://hlinksldjump"/>
              </a:rPr>
              <a:t>Mobile</a:t>
            </a:r>
            <a:endParaRPr lang="en-US" sz="2000" dirty="0">
              <a:solidFill>
                <a:srgbClr val="232F3E"/>
              </a:solidFill>
            </a:endParaRPr>
          </a:p>
          <a:p>
            <a:pPr marL="0" indent="0">
              <a:buNone/>
            </a:pPr>
            <a:r>
              <a:rPr lang="en-US" sz="2000" dirty="0">
                <a:solidFill>
                  <a:srgbClr val="232F3E"/>
                </a:solidFill>
                <a:hlinkClick r:id="rId20" action="ppaction://hlinksldjump"/>
              </a:rPr>
              <a:t>Networking &amp; Content Delivery</a:t>
            </a:r>
            <a:endParaRPr lang="en-US" sz="2000" dirty="0">
              <a:solidFill>
                <a:srgbClr val="232F3E"/>
              </a:solidFill>
            </a:endParaRPr>
          </a:p>
          <a:p>
            <a:pPr marL="0" indent="0">
              <a:buNone/>
            </a:pPr>
            <a:r>
              <a:rPr lang="en-US" sz="2000" dirty="0">
                <a:solidFill>
                  <a:srgbClr val="232F3E"/>
                </a:solidFill>
                <a:hlinkClick r:id="rId21" action="ppaction://hlinksldjump"/>
              </a:rPr>
              <a:t>Robotics</a:t>
            </a:r>
            <a:endParaRPr lang="en-US" sz="2000" dirty="0">
              <a:solidFill>
                <a:srgbClr val="232F3E"/>
              </a:solidFill>
            </a:endParaRPr>
          </a:p>
          <a:p>
            <a:pPr marL="0" indent="0">
              <a:buNone/>
            </a:pPr>
            <a:r>
              <a:rPr lang="en-US" sz="2000" dirty="0">
                <a:solidFill>
                  <a:srgbClr val="232F3E"/>
                </a:solidFill>
                <a:hlinkClick r:id="rId22" action="ppaction://hlinksldjump"/>
              </a:rPr>
              <a:t>Satellite</a:t>
            </a:r>
            <a:endParaRPr lang="en-US" sz="2000" dirty="0">
              <a:solidFill>
                <a:srgbClr val="232F3E"/>
              </a:solidFill>
            </a:endParaRPr>
          </a:p>
          <a:p>
            <a:pPr marL="0" indent="0">
              <a:buNone/>
            </a:pPr>
            <a:r>
              <a:rPr lang="en-US" sz="2000" dirty="0">
                <a:solidFill>
                  <a:srgbClr val="232F3E"/>
                </a:solidFill>
                <a:hlinkClick r:id="rId23" action="ppaction://hlinksldjump"/>
              </a:rPr>
              <a:t>Security, Identity, &amp; Compliance</a:t>
            </a:r>
            <a:endParaRPr lang="en-US" sz="2000" dirty="0">
              <a:solidFill>
                <a:srgbClr val="232F3E"/>
              </a:solidFill>
            </a:endParaRPr>
          </a:p>
          <a:p>
            <a:pPr marL="0" indent="0">
              <a:buNone/>
            </a:pPr>
            <a:r>
              <a:rPr lang="en-US" sz="2000" dirty="0">
                <a:solidFill>
                  <a:srgbClr val="232F3E"/>
                </a:solidFill>
                <a:hlinkClick r:id="rId24" action="ppaction://hlinksldjump"/>
              </a:rPr>
              <a:t>Storage</a:t>
            </a:r>
            <a:endParaRPr lang="en-US" sz="2000" dirty="0">
              <a:solidFill>
                <a:srgbClr val="232F3E"/>
              </a:solidFill>
            </a:endParaRPr>
          </a:p>
        </p:txBody>
      </p:sp>
      <p:sp>
        <p:nvSpPr>
          <p:cNvPr id="13" name="TextBox 12">
            <a:extLst>
              <a:ext uri="{FF2B5EF4-FFF2-40B4-BE49-F238E27FC236}">
                <a16:creationId xmlns:a16="http://schemas.microsoft.com/office/drawing/2014/main"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0452-0F79-2F44-A041-4035A10DECF1}"/>
              </a:ext>
            </a:extLst>
          </p:cNvPr>
          <p:cNvSpPr>
            <a:spLocks noGrp="1"/>
          </p:cNvSpPr>
          <p:nvPr>
            <p:ph type="title"/>
          </p:nvPr>
        </p:nvSpPr>
        <p:spPr/>
        <p:txBody>
          <a:bodyPr/>
          <a:lstStyle/>
          <a:p>
            <a:r>
              <a:rPr lang="en-US" dirty="0"/>
              <a:t>General resources</a:t>
            </a:r>
          </a:p>
        </p:txBody>
      </p:sp>
      <p:sp>
        <p:nvSpPr>
          <p:cNvPr id="3" name="Slide Number Placeholder 2">
            <a:extLst>
              <a:ext uri="{FF2B5EF4-FFF2-40B4-BE49-F238E27FC236}">
                <a16:creationId xmlns:a16="http://schemas.microsoft.com/office/drawing/2014/main" id="{1B2F7A0A-AE25-0B4D-BB14-7E4B0FFEE905}"/>
              </a:ext>
            </a:extLst>
          </p:cNvPr>
          <p:cNvSpPr>
            <a:spLocks noGrp="1"/>
          </p:cNvSpPr>
          <p:nvPr>
            <p:ph type="sldNum" sz="quarter" idx="10"/>
          </p:nvPr>
        </p:nvSpPr>
        <p:spPr/>
        <p:txBody>
          <a:bodyPr/>
          <a:lstStyle/>
          <a:p>
            <a:fld id="{0E0E0192-C642-4D4F-AE82-A0D0DC02E26B}" type="slidenum">
              <a:rPr lang="en-US" smtClean="0"/>
              <a:t>125</a:t>
            </a:fld>
            <a:endParaRPr lang="en-US" dirty="0"/>
          </a:p>
        </p:txBody>
      </p:sp>
    </p:spTree>
    <p:extLst>
      <p:ext uri="{BB962C8B-B14F-4D97-AF65-F5344CB8AC3E}">
        <p14:creationId xmlns:p14="http://schemas.microsoft.com/office/powerpoint/2010/main" val="24550348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126</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Groups</a:t>
            </a:r>
          </a:p>
        </p:txBody>
      </p:sp>
      <p:sp>
        <p:nvSpPr>
          <p:cNvPr id="6" name="Text Placeholder 5">
            <a:extLst>
              <a:ext uri="{FF2B5EF4-FFF2-40B4-BE49-F238E27FC236}">
                <a16:creationId xmlns:a16="http://schemas.microsoft.com/office/drawing/2014/main" id="{82B7463A-DBDE-544D-B4E2-601EEFEB6072}"/>
              </a:ext>
            </a:extLst>
          </p:cNvPr>
          <p:cNvSpPr>
            <a:spLocks noGrp="1"/>
          </p:cNvSpPr>
          <p:nvPr>
            <p:ph type="body" sz="quarter" idx="11"/>
          </p:nvPr>
        </p:nvSpPr>
        <p:spPr/>
        <p:txBody>
          <a:bodyPr/>
          <a:lstStyle/>
          <a:p>
            <a:r>
              <a:rPr lang="en-US" dirty="0"/>
              <a:t>1/3</a:t>
            </a:r>
          </a:p>
        </p:txBody>
      </p:sp>
      <p:sp>
        <p:nvSpPr>
          <p:cNvPr id="26" name="Rectangle 25">
            <a:extLst>
              <a:ext uri="{FF2B5EF4-FFF2-40B4-BE49-F238E27FC236}">
                <a16:creationId xmlns:a16="http://schemas.microsoft.com/office/drawing/2014/main" id="{92A0ABFB-D447-D349-9C47-3EE861DD0794}"/>
              </a:ext>
            </a:extLst>
          </p:cNvPr>
          <p:cNvSpPr/>
          <p:nvPr/>
        </p:nvSpPr>
        <p:spPr>
          <a:xfrm>
            <a:off x="2247089" y="2980147"/>
            <a:ext cx="1765300" cy="1143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29" name="Rectangle 28">
            <a:extLst>
              <a:ext uri="{FF2B5EF4-FFF2-40B4-BE49-F238E27FC236}">
                <a16:creationId xmlns:a16="http://schemas.microsoft.com/office/drawing/2014/main" id="{A85485B4-AA18-C048-B92A-A9A0F4372B98}"/>
              </a:ext>
            </a:extLst>
          </p:cNvPr>
          <p:cNvSpPr/>
          <p:nvPr/>
        </p:nvSpPr>
        <p:spPr>
          <a:xfrm>
            <a:off x="4151086" y="2980147"/>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sp>
        <p:nvSpPr>
          <p:cNvPr id="33" name="Rectangle 32">
            <a:extLst>
              <a:ext uri="{FF2B5EF4-FFF2-40B4-BE49-F238E27FC236}">
                <a16:creationId xmlns:a16="http://schemas.microsoft.com/office/drawing/2014/main" id="{1D4F0FC7-668E-E64B-A231-B1E7896F3CB6}"/>
              </a:ext>
            </a:extLst>
          </p:cNvPr>
          <p:cNvSpPr/>
          <p:nvPr/>
        </p:nvSpPr>
        <p:spPr>
          <a:xfrm>
            <a:off x="4151086" y="1519392"/>
            <a:ext cx="1765300" cy="114300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sp>
        <p:nvSpPr>
          <p:cNvPr id="35" name="Rectangle 34">
            <a:extLst>
              <a:ext uri="{FF2B5EF4-FFF2-40B4-BE49-F238E27FC236}">
                <a16:creationId xmlns:a16="http://schemas.microsoft.com/office/drawing/2014/main" id="{CE7F7081-419C-2E4F-A999-2923C4338FC0}"/>
              </a:ext>
            </a:extLst>
          </p:cNvPr>
          <p:cNvSpPr/>
          <p:nvPr/>
        </p:nvSpPr>
        <p:spPr>
          <a:xfrm>
            <a:off x="354815"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7" name="Rectangle 36">
            <a:extLst>
              <a:ext uri="{FF2B5EF4-FFF2-40B4-BE49-F238E27FC236}">
                <a16:creationId xmlns:a16="http://schemas.microsoft.com/office/drawing/2014/main" id="{305B98DC-5AF5-3342-A4B1-F62852BC80FE}"/>
              </a:ext>
            </a:extLst>
          </p:cNvPr>
          <p:cNvSpPr/>
          <p:nvPr/>
        </p:nvSpPr>
        <p:spPr>
          <a:xfrm>
            <a:off x="6055083" y="1519392"/>
            <a:ext cx="1765300" cy="1143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sp>
        <p:nvSpPr>
          <p:cNvPr id="36" name="Rectangle 35">
            <a:extLst>
              <a:ext uri="{FF2B5EF4-FFF2-40B4-BE49-F238E27FC236}">
                <a16:creationId xmlns:a16="http://schemas.microsoft.com/office/drawing/2014/main" id="{383D9547-D6A1-E945-BD04-01A514A70167}"/>
              </a:ext>
            </a:extLst>
          </p:cNvPr>
          <p:cNvSpPr/>
          <p:nvPr/>
        </p:nvSpPr>
        <p:spPr>
          <a:xfrm>
            <a:off x="7990407"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Server contents</a:t>
            </a:r>
          </a:p>
        </p:txBody>
      </p:sp>
      <p:sp>
        <p:nvSpPr>
          <p:cNvPr id="44" name="Rectangle 43">
            <a:extLst>
              <a:ext uri="{FF2B5EF4-FFF2-40B4-BE49-F238E27FC236}">
                <a16:creationId xmlns:a16="http://schemas.microsoft.com/office/drawing/2014/main" id="{25B2706C-95D8-A94F-9EC8-6497FA7FB136}"/>
              </a:ext>
            </a:extLst>
          </p:cNvPr>
          <p:cNvSpPr/>
          <p:nvPr/>
        </p:nvSpPr>
        <p:spPr>
          <a:xfrm>
            <a:off x="354815" y="2980147"/>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a:p>
            <a:pPr algn="ctr"/>
            <a:r>
              <a:rPr lang="en-US" sz="1200" dirty="0">
                <a:solidFill>
                  <a:srgbClr val="D86613"/>
                </a:solidFill>
              </a:rPr>
              <a:t>Auto Scaling group</a:t>
            </a:r>
          </a:p>
        </p:txBody>
      </p:sp>
      <p:sp>
        <p:nvSpPr>
          <p:cNvPr id="51" name="Rectangle 50">
            <a:extLst>
              <a:ext uri="{FF2B5EF4-FFF2-40B4-BE49-F238E27FC236}">
                <a16:creationId xmlns:a16="http://schemas.microsoft.com/office/drawing/2014/main" id="{7B1A2878-C5FE-3641-84A1-AF1A9456DE01}"/>
              </a:ext>
            </a:extLst>
          </p:cNvPr>
          <p:cNvSpPr/>
          <p:nvPr/>
        </p:nvSpPr>
        <p:spPr>
          <a:xfrm>
            <a:off x="7990407" y="4360182"/>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5A6B86"/>
                </a:solidFill>
              </a:rPr>
              <a:t>Generic group</a:t>
            </a:r>
          </a:p>
        </p:txBody>
      </p:sp>
      <p:sp>
        <p:nvSpPr>
          <p:cNvPr id="101" name="Rectangle 100">
            <a:extLst>
              <a:ext uri="{FF2B5EF4-FFF2-40B4-BE49-F238E27FC236}">
                <a16:creationId xmlns:a16="http://schemas.microsoft.com/office/drawing/2014/main" id="{D22D8ED1-FB5A-2B46-B9E9-FF763E575F13}"/>
              </a:ext>
            </a:extLst>
          </p:cNvPr>
          <p:cNvSpPr/>
          <p:nvPr/>
        </p:nvSpPr>
        <p:spPr>
          <a:xfrm>
            <a:off x="9914008"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Corporate data center</a:t>
            </a:r>
          </a:p>
        </p:txBody>
      </p:sp>
      <p:sp>
        <p:nvSpPr>
          <p:cNvPr id="53" name="Rectangle 52">
            <a:extLst>
              <a:ext uri="{FF2B5EF4-FFF2-40B4-BE49-F238E27FC236}">
                <a16:creationId xmlns:a16="http://schemas.microsoft.com/office/drawing/2014/main" id="{C48D6246-862C-4E46-B1A9-AC3E6184C85C}"/>
              </a:ext>
            </a:extLst>
          </p:cNvPr>
          <p:cNvSpPr/>
          <p:nvPr/>
        </p:nvSpPr>
        <p:spPr>
          <a:xfrm>
            <a:off x="354815"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Elastic Beanstalk container</a:t>
            </a:r>
          </a:p>
        </p:txBody>
      </p:sp>
      <p:sp>
        <p:nvSpPr>
          <p:cNvPr id="57" name="Rectangle 56">
            <a:extLst>
              <a:ext uri="{FF2B5EF4-FFF2-40B4-BE49-F238E27FC236}">
                <a16:creationId xmlns:a16="http://schemas.microsoft.com/office/drawing/2014/main" id="{0B934215-992D-5640-A14C-1D7F2D1684F4}"/>
              </a:ext>
            </a:extLst>
          </p:cNvPr>
          <p:cNvSpPr/>
          <p:nvPr/>
        </p:nvSpPr>
        <p:spPr>
          <a:xfrm>
            <a:off x="6055083" y="4360182"/>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CD2264"/>
                </a:solidFill>
              </a:rPr>
              <a:t>AWS Step Functions workflow</a:t>
            </a:r>
          </a:p>
        </p:txBody>
      </p:sp>
      <p:sp>
        <p:nvSpPr>
          <p:cNvPr id="58" name="Rectangle 57">
            <a:extLst>
              <a:ext uri="{FF2B5EF4-FFF2-40B4-BE49-F238E27FC236}">
                <a16:creationId xmlns:a16="http://schemas.microsoft.com/office/drawing/2014/main" id="{EFBB60FF-35BB-FF4E-A556-B763DF4DB634}"/>
              </a:ext>
            </a:extLst>
          </p:cNvPr>
          <p:cNvSpPr/>
          <p:nvPr/>
        </p:nvSpPr>
        <p:spPr>
          <a:xfrm>
            <a:off x="4151086"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Spot Fleet</a:t>
            </a:r>
          </a:p>
        </p:txBody>
      </p:sp>
      <p:pic>
        <p:nvPicPr>
          <p:cNvPr id="4" name="Graphic 3">
            <a:extLst>
              <a:ext uri="{FF2B5EF4-FFF2-40B4-BE49-F238E27FC236}">
                <a16:creationId xmlns:a16="http://schemas.microsoft.com/office/drawing/2014/main" id="{D7A7873E-A1CC-804E-816C-DC0FF152D8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2365" y="2980147"/>
            <a:ext cx="330200" cy="330200"/>
          </a:xfrm>
          <a:prstGeom prst="rect">
            <a:avLst/>
          </a:prstGeom>
        </p:spPr>
      </p:pic>
      <p:pic>
        <p:nvPicPr>
          <p:cNvPr id="10" name="Graphic 9">
            <a:extLst>
              <a:ext uri="{FF2B5EF4-FFF2-40B4-BE49-F238E27FC236}">
                <a16:creationId xmlns:a16="http://schemas.microsoft.com/office/drawing/2014/main" id="{500C2653-A06A-354F-97A7-93DD33AFA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7089" y="1519392"/>
            <a:ext cx="330200" cy="330200"/>
          </a:xfrm>
          <a:prstGeom prst="rect">
            <a:avLst/>
          </a:prstGeom>
        </p:spPr>
      </p:pic>
      <p:pic>
        <p:nvPicPr>
          <p:cNvPr id="12" name="Graphic 11">
            <a:extLst>
              <a:ext uri="{FF2B5EF4-FFF2-40B4-BE49-F238E27FC236}">
                <a16:creationId xmlns:a16="http://schemas.microsoft.com/office/drawing/2014/main" id="{CE52C9D7-11B0-9E41-AB16-2C9849C3EC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4815" y="1519392"/>
            <a:ext cx="330200" cy="330200"/>
          </a:xfrm>
          <a:prstGeom prst="rect">
            <a:avLst/>
          </a:prstGeom>
        </p:spPr>
      </p:pic>
      <p:pic>
        <p:nvPicPr>
          <p:cNvPr id="15" name="Graphic 14">
            <a:extLst>
              <a:ext uri="{FF2B5EF4-FFF2-40B4-BE49-F238E27FC236}">
                <a16:creationId xmlns:a16="http://schemas.microsoft.com/office/drawing/2014/main" id="{00C24C57-5523-3544-A1AB-1E9BBC49FC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55083" y="4360182"/>
            <a:ext cx="330200" cy="330200"/>
          </a:xfrm>
          <a:prstGeom prst="rect">
            <a:avLst/>
          </a:prstGeom>
        </p:spPr>
      </p:pic>
      <p:pic>
        <p:nvPicPr>
          <p:cNvPr id="20" name="Graphic 19">
            <a:extLst>
              <a:ext uri="{FF2B5EF4-FFF2-40B4-BE49-F238E27FC236}">
                <a16:creationId xmlns:a16="http://schemas.microsoft.com/office/drawing/2014/main" id="{558849B9-512D-6049-AB40-637404334C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14008" y="2980147"/>
            <a:ext cx="330200" cy="330200"/>
          </a:xfrm>
          <a:prstGeom prst="rect">
            <a:avLst/>
          </a:prstGeom>
        </p:spPr>
      </p:pic>
      <p:pic>
        <p:nvPicPr>
          <p:cNvPr id="32" name="Graphic 31">
            <a:extLst>
              <a:ext uri="{FF2B5EF4-FFF2-40B4-BE49-F238E27FC236}">
                <a16:creationId xmlns:a16="http://schemas.microsoft.com/office/drawing/2014/main" id="{AC534468-329D-AA40-A040-6D28667218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7089" y="4360182"/>
            <a:ext cx="330200" cy="330200"/>
          </a:xfrm>
          <a:prstGeom prst="rect">
            <a:avLst/>
          </a:prstGeom>
        </p:spPr>
      </p:pic>
      <p:pic>
        <p:nvPicPr>
          <p:cNvPr id="43" name="Graphic 42">
            <a:extLst>
              <a:ext uri="{FF2B5EF4-FFF2-40B4-BE49-F238E27FC236}">
                <a16:creationId xmlns:a16="http://schemas.microsoft.com/office/drawing/2014/main" id="{8C55F163-FECB-7E47-85FA-30740F6F39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4815" y="4360182"/>
            <a:ext cx="330200" cy="330200"/>
          </a:xfrm>
          <a:prstGeom prst="rect">
            <a:avLst/>
          </a:prstGeom>
        </p:spPr>
      </p:pic>
      <p:pic>
        <p:nvPicPr>
          <p:cNvPr id="49" name="Graphic 48">
            <a:extLst>
              <a:ext uri="{FF2B5EF4-FFF2-40B4-BE49-F238E27FC236}">
                <a16:creationId xmlns:a16="http://schemas.microsoft.com/office/drawing/2014/main" id="{C479E131-CAE3-B74A-B95D-A24EEB0BA4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51086" y="1519392"/>
            <a:ext cx="330200" cy="330200"/>
          </a:xfrm>
          <a:prstGeom prst="rect">
            <a:avLst/>
          </a:prstGeom>
        </p:spPr>
      </p:pic>
      <p:pic>
        <p:nvPicPr>
          <p:cNvPr id="63" name="Graphic 62">
            <a:extLst>
              <a:ext uri="{FF2B5EF4-FFF2-40B4-BE49-F238E27FC236}">
                <a16:creationId xmlns:a16="http://schemas.microsoft.com/office/drawing/2014/main" id="{55698EA5-0E73-5347-A392-7ED836DBC5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0407" y="2980147"/>
            <a:ext cx="330200" cy="330200"/>
          </a:xfrm>
          <a:prstGeom prst="rect">
            <a:avLst/>
          </a:prstGeom>
        </p:spPr>
      </p:pic>
      <p:pic>
        <p:nvPicPr>
          <p:cNvPr id="65" name="Graphic 64">
            <a:extLst>
              <a:ext uri="{FF2B5EF4-FFF2-40B4-BE49-F238E27FC236}">
                <a16:creationId xmlns:a16="http://schemas.microsoft.com/office/drawing/2014/main" id="{B7BA28CC-A7BB-B94A-AD60-BA719A9EC5E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51086" y="4360182"/>
            <a:ext cx="330200" cy="330200"/>
          </a:xfrm>
          <a:prstGeom prst="rect">
            <a:avLst/>
          </a:prstGeom>
        </p:spPr>
      </p:pic>
      <p:pic>
        <p:nvPicPr>
          <p:cNvPr id="67" name="Graphic 66">
            <a:extLst>
              <a:ext uri="{FF2B5EF4-FFF2-40B4-BE49-F238E27FC236}">
                <a16:creationId xmlns:a16="http://schemas.microsoft.com/office/drawing/2014/main" id="{811370A0-DDEF-2649-86F1-55809DBD16D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7089" y="2980147"/>
            <a:ext cx="330200" cy="330200"/>
          </a:xfrm>
          <a:prstGeom prst="rect">
            <a:avLst/>
          </a:prstGeom>
        </p:spPr>
      </p:pic>
      <p:sp>
        <p:nvSpPr>
          <p:cNvPr id="79" name="Rectangle 78">
            <a:extLst>
              <a:ext uri="{FF2B5EF4-FFF2-40B4-BE49-F238E27FC236}">
                <a16:creationId xmlns:a16="http://schemas.microsoft.com/office/drawing/2014/main" id="{4C5FA3DF-AAD9-2A40-8928-45DEB6D047C9}"/>
              </a:ext>
            </a:extLst>
          </p:cNvPr>
          <p:cNvSpPr/>
          <p:nvPr/>
        </p:nvSpPr>
        <p:spPr>
          <a:xfrm>
            <a:off x="2247089"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ysClr val="windowText" lastClr="000000"/>
                </a:solidFill>
              </a:rPr>
              <a:t>AWS Cloud</a:t>
            </a:r>
          </a:p>
        </p:txBody>
      </p:sp>
      <p:sp>
        <p:nvSpPr>
          <p:cNvPr id="80" name="Rectangle 79">
            <a:extLst>
              <a:ext uri="{FF2B5EF4-FFF2-40B4-BE49-F238E27FC236}">
                <a16:creationId xmlns:a16="http://schemas.microsoft.com/office/drawing/2014/main" id="{9E4B180B-66C8-134C-9780-D82E60B76CCD}"/>
              </a:ext>
            </a:extLst>
          </p:cNvPr>
          <p:cNvSpPr/>
          <p:nvPr/>
        </p:nvSpPr>
        <p:spPr>
          <a:xfrm>
            <a:off x="7990407" y="1519392"/>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200" dirty="0">
                <a:solidFill>
                  <a:srgbClr val="DF3312"/>
                </a:solidFill>
              </a:rPr>
              <a:t>Security group</a:t>
            </a:r>
          </a:p>
        </p:txBody>
      </p:sp>
      <p:sp>
        <p:nvSpPr>
          <p:cNvPr id="83" name="Rectangle 82">
            <a:extLst>
              <a:ext uri="{FF2B5EF4-FFF2-40B4-BE49-F238E27FC236}">
                <a16:creationId xmlns:a16="http://schemas.microsoft.com/office/drawing/2014/main" id="{F29C4BBD-6802-E541-B0CA-03BF9C3751F0}"/>
              </a:ext>
            </a:extLst>
          </p:cNvPr>
          <p:cNvSpPr/>
          <p:nvPr/>
        </p:nvSpPr>
        <p:spPr>
          <a:xfrm>
            <a:off x="2247089"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D86613"/>
                </a:solidFill>
              </a:rPr>
              <a:t>EC2 instance contents</a:t>
            </a:r>
          </a:p>
        </p:txBody>
      </p:sp>
      <p:sp>
        <p:nvSpPr>
          <p:cNvPr id="39" name="Rectangle 38">
            <a:extLst>
              <a:ext uri="{FF2B5EF4-FFF2-40B4-BE49-F238E27FC236}">
                <a16:creationId xmlns:a16="http://schemas.microsoft.com/office/drawing/2014/main" id="{E25F190B-F12E-614B-827A-566AC09E9D97}"/>
              </a:ext>
            </a:extLst>
          </p:cNvPr>
          <p:cNvSpPr/>
          <p:nvPr/>
        </p:nvSpPr>
        <p:spPr>
          <a:xfrm>
            <a:off x="6055083" y="2980147"/>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41" name="Rectangle 40">
            <a:extLst>
              <a:ext uri="{FF2B5EF4-FFF2-40B4-BE49-F238E27FC236}">
                <a16:creationId xmlns:a16="http://schemas.microsoft.com/office/drawing/2014/main" id="{CD792260-E20D-D048-9DB0-9B1D4017BF0D}"/>
              </a:ext>
            </a:extLst>
          </p:cNvPr>
          <p:cNvSpPr/>
          <p:nvPr/>
        </p:nvSpPr>
        <p:spPr>
          <a:xfrm>
            <a:off x="9899698" y="4360182"/>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Generic group</a:t>
            </a:r>
          </a:p>
        </p:txBody>
      </p:sp>
      <p:pic>
        <p:nvPicPr>
          <p:cNvPr id="11" name="Graphic 10">
            <a:extLst>
              <a:ext uri="{FF2B5EF4-FFF2-40B4-BE49-F238E27FC236}">
                <a16:creationId xmlns:a16="http://schemas.microsoft.com/office/drawing/2014/main" id="{89B99B74-19F0-0B4B-85E3-A09DF2519E4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55083" y="2977788"/>
            <a:ext cx="274320" cy="274320"/>
          </a:xfrm>
          <a:prstGeom prst="rect">
            <a:avLst/>
          </a:prstGeom>
        </p:spPr>
      </p:pic>
      <p:pic>
        <p:nvPicPr>
          <p:cNvPr id="14" name="Graphic 13">
            <a:extLst>
              <a:ext uri="{FF2B5EF4-FFF2-40B4-BE49-F238E27FC236}">
                <a16:creationId xmlns:a16="http://schemas.microsoft.com/office/drawing/2014/main" id="{3BD31095-C7B2-C24A-9990-6F9E14956A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51086" y="2977788"/>
            <a:ext cx="274320" cy="274320"/>
          </a:xfrm>
          <a:prstGeom prst="rect">
            <a:avLst/>
          </a:prstGeom>
        </p:spPr>
      </p:pic>
    </p:spTree>
    <p:extLst>
      <p:ext uri="{BB962C8B-B14F-4D97-AF65-F5344CB8AC3E}">
        <p14:creationId xmlns:p14="http://schemas.microsoft.com/office/powerpoint/2010/main" val="4268737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127</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Arrows</a:t>
            </a:r>
          </a:p>
        </p:txBody>
      </p:sp>
      <p:sp>
        <p:nvSpPr>
          <p:cNvPr id="4" name="Text Placeholder 3">
            <a:extLst>
              <a:ext uri="{FF2B5EF4-FFF2-40B4-BE49-F238E27FC236}">
                <a16:creationId xmlns:a16="http://schemas.microsoft.com/office/drawing/2014/main" id="{AEC925B1-5096-DE42-B077-9322BADEA56C}"/>
              </a:ext>
            </a:extLst>
          </p:cNvPr>
          <p:cNvSpPr>
            <a:spLocks noGrp="1"/>
          </p:cNvSpPr>
          <p:nvPr>
            <p:ph type="body" sz="quarter" idx="11"/>
          </p:nvPr>
        </p:nvSpPr>
        <p:spPr/>
        <p:txBody>
          <a:bodyPr/>
          <a:lstStyle/>
          <a:p>
            <a:r>
              <a:rPr lang="en-US" dirty="0"/>
              <a:t>2/3</a:t>
            </a:r>
          </a:p>
        </p:txBody>
      </p:sp>
      <p:cxnSp>
        <p:nvCxnSpPr>
          <p:cNvPr id="27" name="Straight Arrow Connector 26">
            <a:extLst>
              <a:ext uri="{FF2B5EF4-FFF2-40B4-BE49-F238E27FC236}">
                <a16:creationId xmlns:a16="http://schemas.microsoft.com/office/drawing/2014/main" id="{4A8C0F5C-0446-8A40-A710-BE80A9E5A424}"/>
              </a:ext>
            </a:extLst>
          </p:cNvPr>
          <p:cNvCxnSpPr/>
          <p:nvPr/>
        </p:nvCxnSpPr>
        <p:spPr>
          <a:xfrm>
            <a:off x="426571" y="1811430"/>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18CFCF-A05D-384A-B644-3CF9919019A7}"/>
              </a:ext>
            </a:extLst>
          </p:cNvPr>
          <p:cNvCxnSpPr/>
          <p:nvPr/>
        </p:nvCxnSpPr>
        <p:spPr>
          <a:xfrm>
            <a:off x="426571" y="2027700"/>
            <a:ext cx="164592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BBC288-5AFD-AB40-A3F3-F427E49EB12C}"/>
              </a:ext>
            </a:extLst>
          </p:cNvPr>
          <p:cNvCxnSpPr>
            <a:cxnSpLocks/>
          </p:cNvCxnSpPr>
          <p:nvPr/>
        </p:nvCxnSpPr>
        <p:spPr>
          <a:xfrm>
            <a:off x="426571" y="1622672"/>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7C3AC0-BB5A-3D45-A278-551F61A14EDE}"/>
              </a:ext>
            </a:extLst>
          </p:cNvPr>
          <p:cNvCxnSpPr/>
          <p:nvPr/>
        </p:nvCxnSpPr>
        <p:spPr>
          <a:xfrm>
            <a:off x="426571" y="1419626"/>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B1611CF-9ADF-F247-82F7-D1B00313493A}"/>
              </a:ext>
            </a:extLst>
          </p:cNvPr>
          <p:cNvCxnSpPr>
            <a:cxnSpLocks/>
          </p:cNvCxnSpPr>
          <p:nvPr/>
        </p:nvCxnSpPr>
        <p:spPr>
          <a:xfrm>
            <a:off x="5232787" y="1434478"/>
            <a:ext cx="1636776" cy="18288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5ACEE4-0E47-ED4B-A11C-A37A8D25743D}"/>
              </a:ext>
            </a:extLst>
          </p:cNvPr>
          <p:cNvCxnSpPr>
            <a:cxnSpLocks/>
          </p:cNvCxnSpPr>
          <p:nvPr/>
        </p:nvCxnSpPr>
        <p:spPr>
          <a:xfrm flipV="1">
            <a:off x="5232787" y="1811430"/>
            <a:ext cx="1636776" cy="182880"/>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7259CF5-9E24-C445-A1DF-4ACB37E70876}"/>
              </a:ext>
            </a:extLst>
          </p:cNvPr>
          <p:cNvCxnSpPr>
            <a:cxnSpLocks/>
          </p:cNvCxnSpPr>
          <p:nvPr/>
        </p:nvCxnSpPr>
        <p:spPr>
          <a:xfrm>
            <a:off x="5232787" y="2180723"/>
            <a:ext cx="1636776" cy="18288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BF4D2A73-ED4C-774C-BB0E-92A374358B0E}"/>
              </a:ext>
            </a:extLst>
          </p:cNvPr>
          <p:cNvCxnSpPr>
            <a:cxnSpLocks/>
          </p:cNvCxnSpPr>
          <p:nvPr/>
        </p:nvCxnSpPr>
        <p:spPr>
          <a:xfrm flipV="1">
            <a:off x="5232787" y="2527823"/>
            <a:ext cx="1636776" cy="182880"/>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EA8B7E-D234-B049-A52E-EEF5F24402AA}"/>
              </a:ext>
            </a:extLst>
          </p:cNvPr>
          <p:cNvCxnSpPr/>
          <p:nvPr/>
        </p:nvCxnSpPr>
        <p:spPr>
          <a:xfrm rot="16200000">
            <a:off x="514337" y="3341328"/>
            <a:ext cx="164592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0E8A98-A891-AC42-9166-B00C03560059}"/>
              </a:ext>
            </a:extLst>
          </p:cNvPr>
          <p:cNvCxnSpPr/>
          <p:nvPr/>
        </p:nvCxnSpPr>
        <p:spPr>
          <a:xfrm rot="16200000">
            <a:off x="730607" y="3341328"/>
            <a:ext cx="164592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B9BD744-CD00-B948-AF02-51FC7643F8F7}"/>
              </a:ext>
            </a:extLst>
          </p:cNvPr>
          <p:cNvCxnSpPr/>
          <p:nvPr/>
        </p:nvCxnSpPr>
        <p:spPr>
          <a:xfrm rot="16200000">
            <a:off x="325579" y="3341328"/>
            <a:ext cx="16459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03A45A-9486-2643-B35D-16521F11D664}"/>
              </a:ext>
            </a:extLst>
          </p:cNvPr>
          <p:cNvCxnSpPr/>
          <p:nvPr/>
        </p:nvCxnSpPr>
        <p:spPr>
          <a:xfrm rot="16200000">
            <a:off x="122533" y="3341328"/>
            <a:ext cx="164592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A905EEA8-C059-294E-8EE1-E7F02B907B40}"/>
              </a:ext>
            </a:extLst>
          </p:cNvPr>
          <p:cNvCxnSpPr>
            <a:cxnSpLocks/>
          </p:cNvCxnSpPr>
          <p:nvPr/>
        </p:nvCxnSpPr>
        <p:spPr>
          <a:xfrm rot="5400000">
            <a:off x="4542124" y="3801542"/>
            <a:ext cx="1636776" cy="182880"/>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E773290-9E05-834A-97B8-6380BAC893E9}"/>
              </a:ext>
            </a:extLst>
          </p:cNvPr>
          <p:cNvCxnSpPr>
            <a:cxnSpLocks/>
          </p:cNvCxnSpPr>
          <p:nvPr/>
        </p:nvCxnSpPr>
        <p:spPr>
          <a:xfrm rot="5400000" flipV="1">
            <a:off x="4929276" y="3801542"/>
            <a:ext cx="1636776" cy="182880"/>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B91C79E0-0B73-2A4D-AC5A-9B9A3B60324F}"/>
              </a:ext>
            </a:extLst>
          </p:cNvPr>
          <p:cNvCxnSpPr>
            <a:cxnSpLocks/>
          </p:cNvCxnSpPr>
          <p:nvPr/>
        </p:nvCxnSpPr>
        <p:spPr>
          <a:xfrm rot="5400000">
            <a:off x="5660876" y="3801542"/>
            <a:ext cx="1636776" cy="18288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3AD6BC6-E0E2-2144-91CF-415D566F60A1}"/>
              </a:ext>
            </a:extLst>
          </p:cNvPr>
          <p:cNvCxnSpPr>
            <a:cxnSpLocks/>
          </p:cNvCxnSpPr>
          <p:nvPr/>
        </p:nvCxnSpPr>
        <p:spPr>
          <a:xfrm rot="5400000" flipV="1">
            <a:off x="5353166" y="3801542"/>
            <a:ext cx="1636776" cy="182880"/>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D6CCDEF-46D5-CA43-B58E-1C656C31F446}"/>
              </a:ext>
            </a:extLst>
          </p:cNvPr>
          <p:cNvGrpSpPr/>
          <p:nvPr/>
        </p:nvGrpSpPr>
        <p:grpSpPr>
          <a:xfrm rot="5400000">
            <a:off x="2227865" y="3412352"/>
            <a:ext cx="1639961" cy="399245"/>
            <a:chOff x="8228637" y="4520838"/>
            <a:chExt cx="1639961" cy="399245"/>
          </a:xfrm>
        </p:grpSpPr>
        <p:sp>
          <p:nvSpPr>
            <p:cNvPr id="32" name="Freeform 31">
              <a:extLst>
                <a:ext uri="{FF2B5EF4-FFF2-40B4-BE49-F238E27FC236}">
                  <a16:creationId xmlns:a16="http://schemas.microsoft.com/office/drawing/2014/main" id="{8E55B71B-ABA9-D342-A886-A361445905F5}"/>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0B928A82-B99F-ED4E-AA51-505893C256A7}"/>
                </a:ext>
              </a:extLst>
            </p:cNvPr>
            <p:cNvCxnSpPr>
              <a:cxnSpLocks/>
            </p:cNvCxnSpPr>
            <p:nvPr/>
          </p:nvCxnSpPr>
          <p:spPr>
            <a:xfrm>
              <a:off x="9144000" y="4720460"/>
              <a:ext cx="72459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FA5CFE5-6160-C24C-85E4-24E6CA817492}"/>
              </a:ext>
            </a:extLst>
          </p:cNvPr>
          <p:cNvGrpSpPr/>
          <p:nvPr/>
        </p:nvGrpSpPr>
        <p:grpSpPr>
          <a:xfrm rot="16200000">
            <a:off x="3142344" y="3331061"/>
            <a:ext cx="1639961" cy="399245"/>
            <a:chOff x="8228637" y="4520838"/>
            <a:chExt cx="1639961" cy="399245"/>
          </a:xfrm>
        </p:grpSpPr>
        <p:sp>
          <p:nvSpPr>
            <p:cNvPr id="35" name="Freeform 34">
              <a:extLst>
                <a:ext uri="{FF2B5EF4-FFF2-40B4-BE49-F238E27FC236}">
                  <a16:creationId xmlns:a16="http://schemas.microsoft.com/office/drawing/2014/main" id="{842B3714-CABB-034A-AE6C-7388DF91D5E9}"/>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89654F79-C023-7542-B654-723AB83928B5}"/>
                </a:ext>
              </a:extLst>
            </p:cNvPr>
            <p:cNvCxnSpPr>
              <a:cxnSpLocks/>
            </p:cNvCxnSpPr>
            <p:nvPr/>
          </p:nvCxnSpPr>
          <p:spPr>
            <a:xfrm>
              <a:off x="9144000" y="4720460"/>
              <a:ext cx="724598"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F7A8665-1D25-444D-8830-7F9604E381F9}"/>
              </a:ext>
            </a:extLst>
          </p:cNvPr>
          <p:cNvGrpSpPr/>
          <p:nvPr/>
        </p:nvGrpSpPr>
        <p:grpSpPr>
          <a:xfrm>
            <a:off x="2858414" y="1435823"/>
            <a:ext cx="1483636" cy="331243"/>
            <a:chOff x="2684662" y="1051134"/>
            <a:chExt cx="1483636" cy="331243"/>
          </a:xfrm>
        </p:grpSpPr>
        <p:sp>
          <p:nvSpPr>
            <p:cNvPr id="10" name="Freeform 9">
              <a:extLst>
                <a:ext uri="{FF2B5EF4-FFF2-40B4-BE49-F238E27FC236}">
                  <a16:creationId xmlns:a16="http://schemas.microsoft.com/office/drawing/2014/main" id="{31C3D1B0-0DA3-BF4D-A631-69FD5F72D9F0}"/>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3E65DC20-99BD-D54C-9536-EFAE2B384D86}"/>
                </a:ext>
              </a:extLst>
            </p:cNvPr>
            <p:cNvCxnSpPr>
              <a:cxnSpLocks/>
            </p:cNvCxnSpPr>
            <p:nvPr/>
          </p:nvCxnSpPr>
          <p:spPr>
            <a:xfrm>
              <a:off x="3595221" y="1216272"/>
              <a:ext cx="57307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E40BFA2-709E-0949-81CE-DFF45EA0B15A}"/>
              </a:ext>
            </a:extLst>
          </p:cNvPr>
          <p:cNvGrpSpPr/>
          <p:nvPr/>
        </p:nvGrpSpPr>
        <p:grpSpPr>
          <a:xfrm>
            <a:off x="2848223" y="1952216"/>
            <a:ext cx="1488360" cy="331243"/>
            <a:chOff x="2674471" y="1567527"/>
            <a:chExt cx="1488360" cy="331243"/>
          </a:xfrm>
        </p:grpSpPr>
        <p:sp>
          <p:nvSpPr>
            <p:cNvPr id="39" name="Freeform 38">
              <a:extLst>
                <a:ext uri="{FF2B5EF4-FFF2-40B4-BE49-F238E27FC236}">
                  <a16:creationId xmlns:a16="http://schemas.microsoft.com/office/drawing/2014/main" id="{4EAB45C0-979B-2645-A344-2CE205A1F30E}"/>
                </a:ext>
              </a:extLst>
            </p:cNvPr>
            <p:cNvSpPr/>
            <p:nvPr/>
          </p:nvSpPr>
          <p:spPr>
            <a:xfrm rot="10800000">
              <a:off x="3247468"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660EF707-54FE-7940-AB34-F7E5C17573FF}"/>
                </a:ext>
              </a:extLst>
            </p:cNvPr>
            <p:cNvCxnSpPr>
              <a:cxnSpLocks/>
            </p:cNvCxnSpPr>
            <p:nvPr/>
          </p:nvCxnSpPr>
          <p:spPr>
            <a:xfrm>
              <a:off x="2674471" y="1711572"/>
              <a:ext cx="573077"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96217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885B2A-E2E3-444D-BD28-452CC6144AB2}"/>
              </a:ext>
            </a:extLst>
          </p:cNvPr>
          <p:cNvSpPr>
            <a:spLocks noGrp="1"/>
          </p:cNvSpPr>
          <p:nvPr>
            <p:ph type="sldNum" sz="quarter" idx="10"/>
          </p:nvPr>
        </p:nvSpPr>
        <p:spPr/>
        <p:txBody>
          <a:bodyPr/>
          <a:lstStyle/>
          <a:p>
            <a:fld id="{0E0E0192-C642-4D4F-AE82-A0D0DC02E26B}" type="slidenum">
              <a:rPr lang="en-US" smtClean="0"/>
              <a:t>128</a:t>
            </a:fld>
            <a:endParaRPr lang="en-US" dirty="0"/>
          </a:p>
        </p:txBody>
      </p:sp>
      <p:sp>
        <p:nvSpPr>
          <p:cNvPr id="3" name="Title 2">
            <a:extLst>
              <a:ext uri="{FF2B5EF4-FFF2-40B4-BE49-F238E27FC236}">
                <a16:creationId xmlns:a16="http://schemas.microsoft.com/office/drawing/2014/main" id="{DDD27407-A548-AC40-A903-860DD890ED92}"/>
              </a:ext>
            </a:extLst>
          </p:cNvPr>
          <p:cNvSpPr>
            <a:spLocks noGrp="1"/>
          </p:cNvSpPr>
          <p:nvPr>
            <p:ph type="title"/>
          </p:nvPr>
        </p:nvSpPr>
        <p:spPr>
          <a:xfrm>
            <a:off x="202294" y="390334"/>
            <a:ext cx="6532780" cy="559397"/>
          </a:xfrm>
        </p:spPr>
        <p:txBody>
          <a:bodyPr/>
          <a:lstStyle/>
          <a:p>
            <a:r>
              <a:rPr lang="en-US" dirty="0"/>
              <a:t>General icons</a:t>
            </a:r>
          </a:p>
        </p:txBody>
      </p:sp>
      <p:sp>
        <p:nvSpPr>
          <p:cNvPr id="4" name="Text Placeholder 3">
            <a:extLst>
              <a:ext uri="{FF2B5EF4-FFF2-40B4-BE49-F238E27FC236}">
                <a16:creationId xmlns:a16="http://schemas.microsoft.com/office/drawing/2014/main" id="{C2E63194-8372-704E-A2ED-61D426276A34}"/>
              </a:ext>
            </a:extLst>
          </p:cNvPr>
          <p:cNvSpPr>
            <a:spLocks noGrp="1"/>
          </p:cNvSpPr>
          <p:nvPr>
            <p:ph type="body" sz="quarter" idx="11"/>
          </p:nvPr>
        </p:nvSpPr>
        <p:spPr/>
        <p:txBody>
          <a:bodyPr/>
          <a:lstStyle/>
          <a:p>
            <a:r>
              <a:rPr lang="en-US" dirty="0"/>
              <a:t>3/3</a:t>
            </a:r>
          </a:p>
        </p:txBody>
      </p:sp>
      <p:pic>
        <p:nvPicPr>
          <p:cNvPr id="10" name="Graphic 9">
            <a:extLst>
              <a:ext uri="{FF2B5EF4-FFF2-40B4-BE49-F238E27FC236}">
                <a16:creationId xmlns:a16="http://schemas.microsoft.com/office/drawing/2014/main" id="{B05AAFC4-D830-3E44-880C-7FB6544427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008" y="2847620"/>
            <a:ext cx="469900" cy="469900"/>
          </a:xfrm>
          <a:prstGeom prst="rect">
            <a:avLst/>
          </a:prstGeom>
        </p:spPr>
      </p:pic>
      <p:pic>
        <p:nvPicPr>
          <p:cNvPr id="12" name="Graphic 11">
            <a:extLst>
              <a:ext uri="{FF2B5EF4-FFF2-40B4-BE49-F238E27FC236}">
                <a16:creationId xmlns:a16="http://schemas.microsoft.com/office/drawing/2014/main" id="{660F2F63-D692-E646-96FB-44417FC44B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5740" y="2847620"/>
            <a:ext cx="469900" cy="469900"/>
          </a:xfrm>
          <a:prstGeom prst="rect">
            <a:avLst/>
          </a:prstGeom>
        </p:spPr>
      </p:pic>
      <p:pic>
        <p:nvPicPr>
          <p:cNvPr id="14" name="Graphic 13">
            <a:extLst>
              <a:ext uri="{FF2B5EF4-FFF2-40B4-BE49-F238E27FC236}">
                <a16:creationId xmlns:a16="http://schemas.microsoft.com/office/drawing/2014/main" id="{944DE95A-7C95-1E4F-98C7-C68927875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9472" y="2847620"/>
            <a:ext cx="469900" cy="469900"/>
          </a:xfrm>
          <a:prstGeom prst="rect">
            <a:avLst/>
          </a:prstGeom>
        </p:spPr>
      </p:pic>
      <p:pic>
        <p:nvPicPr>
          <p:cNvPr id="16" name="Graphic 15">
            <a:extLst>
              <a:ext uri="{FF2B5EF4-FFF2-40B4-BE49-F238E27FC236}">
                <a16:creationId xmlns:a16="http://schemas.microsoft.com/office/drawing/2014/main" id="{3AE4BA5B-DE17-F54A-8FC6-8FB0A95F67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83204" y="2847620"/>
            <a:ext cx="469900" cy="469900"/>
          </a:xfrm>
          <a:prstGeom prst="rect">
            <a:avLst/>
          </a:prstGeom>
        </p:spPr>
      </p:pic>
      <p:pic>
        <p:nvPicPr>
          <p:cNvPr id="18" name="Graphic 17">
            <a:extLst>
              <a:ext uri="{FF2B5EF4-FFF2-40B4-BE49-F238E27FC236}">
                <a16:creationId xmlns:a16="http://schemas.microsoft.com/office/drawing/2014/main" id="{641CE46E-77EE-EE41-99DB-F2FE0C986F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66936" y="2847620"/>
            <a:ext cx="469900" cy="469900"/>
          </a:xfrm>
          <a:prstGeom prst="rect">
            <a:avLst/>
          </a:prstGeom>
        </p:spPr>
      </p:pic>
      <p:pic>
        <p:nvPicPr>
          <p:cNvPr id="20" name="Graphic 19">
            <a:extLst>
              <a:ext uri="{FF2B5EF4-FFF2-40B4-BE49-F238E27FC236}">
                <a16:creationId xmlns:a16="http://schemas.microsoft.com/office/drawing/2014/main" id="{F255D846-642B-A942-8BEC-D0E41A406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50664" y="2847620"/>
            <a:ext cx="469900" cy="469900"/>
          </a:xfrm>
          <a:prstGeom prst="rect">
            <a:avLst/>
          </a:prstGeom>
        </p:spPr>
      </p:pic>
      <p:pic>
        <p:nvPicPr>
          <p:cNvPr id="22" name="Graphic 21">
            <a:extLst>
              <a:ext uri="{FF2B5EF4-FFF2-40B4-BE49-F238E27FC236}">
                <a16:creationId xmlns:a16="http://schemas.microsoft.com/office/drawing/2014/main" id="{CEFD119D-B31D-AD4E-89CE-C02267D215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34392" y="2847620"/>
            <a:ext cx="469900" cy="469900"/>
          </a:xfrm>
          <a:prstGeom prst="rect">
            <a:avLst/>
          </a:prstGeom>
        </p:spPr>
      </p:pic>
      <p:pic>
        <p:nvPicPr>
          <p:cNvPr id="24" name="Graphic 23">
            <a:extLst>
              <a:ext uri="{FF2B5EF4-FFF2-40B4-BE49-F238E27FC236}">
                <a16:creationId xmlns:a16="http://schemas.microsoft.com/office/drawing/2014/main" id="{5F43C684-E7CD-7B41-ACA7-B11152EF7F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61147" y="4281463"/>
            <a:ext cx="469900" cy="469900"/>
          </a:xfrm>
          <a:prstGeom prst="rect">
            <a:avLst/>
          </a:prstGeom>
        </p:spPr>
      </p:pic>
      <p:pic>
        <p:nvPicPr>
          <p:cNvPr id="26" name="Graphic 25">
            <a:extLst>
              <a:ext uri="{FF2B5EF4-FFF2-40B4-BE49-F238E27FC236}">
                <a16:creationId xmlns:a16="http://schemas.microsoft.com/office/drawing/2014/main" id="{C3E9DE62-900E-904C-9642-0A5F63D57B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32000" y="4281463"/>
            <a:ext cx="469900" cy="469900"/>
          </a:xfrm>
          <a:prstGeom prst="rect">
            <a:avLst/>
          </a:prstGeom>
        </p:spPr>
      </p:pic>
      <p:pic>
        <p:nvPicPr>
          <p:cNvPr id="28" name="Graphic 27">
            <a:extLst>
              <a:ext uri="{FF2B5EF4-FFF2-40B4-BE49-F238E27FC236}">
                <a16:creationId xmlns:a16="http://schemas.microsoft.com/office/drawing/2014/main" id="{B4DF41AA-B0E5-1743-AB73-33A697979E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15732" y="4281463"/>
            <a:ext cx="469900" cy="469900"/>
          </a:xfrm>
          <a:prstGeom prst="rect">
            <a:avLst/>
          </a:prstGeom>
        </p:spPr>
      </p:pic>
      <p:pic>
        <p:nvPicPr>
          <p:cNvPr id="32" name="Graphic 31">
            <a:extLst>
              <a:ext uri="{FF2B5EF4-FFF2-40B4-BE49-F238E27FC236}">
                <a16:creationId xmlns:a16="http://schemas.microsoft.com/office/drawing/2014/main" id="{CF14B6C9-DD64-A14C-8CAE-005DF6C08D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99464" y="4281463"/>
            <a:ext cx="469900" cy="469900"/>
          </a:xfrm>
          <a:prstGeom prst="rect">
            <a:avLst/>
          </a:prstGeom>
        </p:spPr>
      </p:pic>
      <p:pic>
        <p:nvPicPr>
          <p:cNvPr id="34" name="Graphic 33">
            <a:extLst>
              <a:ext uri="{FF2B5EF4-FFF2-40B4-BE49-F238E27FC236}">
                <a16:creationId xmlns:a16="http://schemas.microsoft.com/office/drawing/2014/main" id="{8FE4BB4E-58D7-F141-9687-FB16AFA0E24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83196" y="4281463"/>
            <a:ext cx="469900" cy="469900"/>
          </a:xfrm>
          <a:prstGeom prst="rect">
            <a:avLst/>
          </a:prstGeom>
        </p:spPr>
      </p:pic>
      <p:pic>
        <p:nvPicPr>
          <p:cNvPr id="38" name="Graphic 37">
            <a:extLst>
              <a:ext uri="{FF2B5EF4-FFF2-40B4-BE49-F238E27FC236}">
                <a16:creationId xmlns:a16="http://schemas.microsoft.com/office/drawing/2014/main" id="{AC408681-9425-934F-A27E-5D5DAE6D38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66928" y="4281463"/>
            <a:ext cx="469900" cy="469900"/>
          </a:xfrm>
          <a:prstGeom prst="rect">
            <a:avLst/>
          </a:prstGeom>
        </p:spPr>
      </p:pic>
      <p:pic>
        <p:nvPicPr>
          <p:cNvPr id="40" name="Graphic 39">
            <a:extLst>
              <a:ext uri="{FF2B5EF4-FFF2-40B4-BE49-F238E27FC236}">
                <a16:creationId xmlns:a16="http://schemas.microsoft.com/office/drawing/2014/main" id="{6FA71975-EA2D-784E-8A28-738A17320E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050660" y="4281463"/>
            <a:ext cx="469900" cy="469900"/>
          </a:xfrm>
          <a:prstGeom prst="rect">
            <a:avLst/>
          </a:prstGeom>
        </p:spPr>
      </p:pic>
      <p:pic>
        <p:nvPicPr>
          <p:cNvPr id="42" name="Graphic 41">
            <a:extLst>
              <a:ext uri="{FF2B5EF4-FFF2-40B4-BE49-F238E27FC236}">
                <a16:creationId xmlns:a16="http://schemas.microsoft.com/office/drawing/2014/main" id="{1A56C62F-612C-5841-B7E7-B15DA92D0B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9027549" y="4281463"/>
            <a:ext cx="483586" cy="469900"/>
          </a:xfrm>
          <a:prstGeom prst="rect">
            <a:avLst/>
          </a:prstGeom>
        </p:spPr>
      </p:pic>
      <p:pic>
        <p:nvPicPr>
          <p:cNvPr id="46" name="Graphic 45">
            <a:extLst>
              <a:ext uri="{FF2B5EF4-FFF2-40B4-BE49-F238E27FC236}">
                <a16:creationId xmlns:a16="http://schemas.microsoft.com/office/drawing/2014/main" id="{FC758BC1-A0D2-7844-A713-08FE1E3B70F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462793" y="1135878"/>
            <a:ext cx="711200" cy="711200"/>
          </a:xfrm>
          <a:prstGeom prst="rect">
            <a:avLst/>
          </a:prstGeom>
        </p:spPr>
      </p:pic>
      <p:pic>
        <p:nvPicPr>
          <p:cNvPr id="48" name="Graphic 47">
            <a:extLst>
              <a:ext uri="{FF2B5EF4-FFF2-40B4-BE49-F238E27FC236}">
                <a16:creationId xmlns:a16="http://schemas.microsoft.com/office/drawing/2014/main" id="{C7350A76-0D8B-B34D-B831-E0E1EE4CFCF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234151" y="1135878"/>
            <a:ext cx="711200" cy="711200"/>
          </a:xfrm>
          <a:prstGeom prst="rect">
            <a:avLst/>
          </a:prstGeom>
        </p:spPr>
      </p:pic>
      <p:pic>
        <p:nvPicPr>
          <p:cNvPr id="50" name="Graphic 49">
            <a:extLst>
              <a:ext uri="{FF2B5EF4-FFF2-40B4-BE49-F238E27FC236}">
                <a16:creationId xmlns:a16="http://schemas.microsoft.com/office/drawing/2014/main" id="{43C89C6C-4275-2244-93E6-30D96D2FDE2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205217" y="2847620"/>
            <a:ext cx="469900" cy="469900"/>
          </a:xfrm>
          <a:prstGeom prst="rect">
            <a:avLst/>
          </a:prstGeom>
        </p:spPr>
      </p:pic>
      <p:sp>
        <p:nvSpPr>
          <p:cNvPr id="39" name="TextBox 38">
            <a:extLst>
              <a:ext uri="{FF2B5EF4-FFF2-40B4-BE49-F238E27FC236}">
                <a16:creationId xmlns:a16="http://schemas.microsoft.com/office/drawing/2014/main" id="{19A327EE-B1A5-7643-A4D5-DCC8A43B5181}"/>
              </a:ext>
            </a:extLst>
          </p:cNvPr>
          <p:cNvSpPr txBox="1"/>
          <p:nvPr/>
        </p:nvSpPr>
        <p:spPr>
          <a:xfrm>
            <a:off x="1903792" y="3376096"/>
            <a:ext cx="1072750" cy="307777"/>
          </a:xfrm>
          <a:prstGeom prst="rect">
            <a:avLst/>
          </a:prstGeom>
          <a:noFill/>
        </p:spPr>
        <p:txBody>
          <a:bodyPr wrap="square" rtlCol="0">
            <a:spAutoFit/>
          </a:bodyPr>
          <a:lstStyle/>
          <a:p>
            <a:pPr algn="ctr"/>
            <a:r>
              <a:rPr lang="en-US" sz="1400" dirty="0">
                <a:solidFill>
                  <a:srgbClr val="232F3E"/>
                </a:solidFill>
              </a:rPr>
              <a:t>Client</a:t>
            </a:r>
          </a:p>
        </p:txBody>
      </p:sp>
      <p:sp>
        <p:nvSpPr>
          <p:cNvPr id="51" name="TextBox 50">
            <a:extLst>
              <a:ext uri="{FF2B5EF4-FFF2-40B4-BE49-F238E27FC236}">
                <a16:creationId xmlns:a16="http://schemas.microsoft.com/office/drawing/2014/main" id="{87E5E7C7-45FD-AA4A-90B9-C94614625F8F}"/>
              </a:ext>
            </a:extLst>
          </p:cNvPr>
          <p:cNvSpPr txBox="1"/>
          <p:nvPr/>
        </p:nvSpPr>
        <p:spPr>
          <a:xfrm>
            <a:off x="2830583" y="3376096"/>
            <a:ext cx="1072750" cy="307777"/>
          </a:xfrm>
          <a:prstGeom prst="rect">
            <a:avLst/>
          </a:prstGeom>
          <a:noFill/>
        </p:spPr>
        <p:txBody>
          <a:bodyPr wrap="square" rtlCol="0">
            <a:spAutoFit/>
          </a:bodyPr>
          <a:lstStyle/>
          <a:p>
            <a:pPr algn="ctr"/>
            <a:r>
              <a:rPr lang="en-US" sz="1400" dirty="0">
                <a:solidFill>
                  <a:srgbClr val="232F3E"/>
                </a:solidFill>
              </a:rPr>
              <a:t>Disk</a:t>
            </a:r>
          </a:p>
        </p:txBody>
      </p:sp>
      <p:sp>
        <p:nvSpPr>
          <p:cNvPr id="54" name="TextBox 53">
            <a:extLst>
              <a:ext uri="{FF2B5EF4-FFF2-40B4-BE49-F238E27FC236}">
                <a16:creationId xmlns:a16="http://schemas.microsoft.com/office/drawing/2014/main" id="{97AA978E-DDD6-8348-AA91-0FDD5E94D813}"/>
              </a:ext>
            </a:extLst>
          </p:cNvPr>
          <p:cNvSpPr txBox="1"/>
          <p:nvPr/>
        </p:nvSpPr>
        <p:spPr>
          <a:xfrm>
            <a:off x="3814315" y="3376096"/>
            <a:ext cx="1072750" cy="307777"/>
          </a:xfrm>
          <a:prstGeom prst="rect">
            <a:avLst/>
          </a:prstGeom>
          <a:noFill/>
        </p:spPr>
        <p:txBody>
          <a:bodyPr wrap="square" rtlCol="0">
            <a:spAutoFit/>
          </a:bodyPr>
          <a:lstStyle/>
          <a:p>
            <a:pPr algn="ctr"/>
            <a:r>
              <a:rPr lang="en-US" sz="1400" dirty="0">
                <a:solidFill>
                  <a:srgbClr val="232F3E"/>
                </a:solidFill>
              </a:rPr>
              <a:t>Forums</a:t>
            </a:r>
          </a:p>
        </p:txBody>
      </p:sp>
      <p:sp>
        <p:nvSpPr>
          <p:cNvPr id="58" name="TextBox 57">
            <a:extLst>
              <a:ext uri="{FF2B5EF4-FFF2-40B4-BE49-F238E27FC236}">
                <a16:creationId xmlns:a16="http://schemas.microsoft.com/office/drawing/2014/main" id="{164DECAF-33B5-884D-AC77-778CFA5E7FA3}"/>
              </a:ext>
            </a:extLst>
          </p:cNvPr>
          <p:cNvSpPr txBox="1"/>
          <p:nvPr/>
        </p:nvSpPr>
        <p:spPr>
          <a:xfrm>
            <a:off x="4798047" y="3376096"/>
            <a:ext cx="1072750" cy="523220"/>
          </a:xfrm>
          <a:prstGeom prst="rect">
            <a:avLst/>
          </a:prstGeom>
          <a:noFill/>
        </p:spPr>
        <p:txBody>
          <a:bodyPr wrap="square" rtlCol="0">
            <a:spAutoFit/>
          </a:bodyPr>
          <a:lstStyle/>
          <a:p>
            <a:pPr algn="ctr"/>
            <a:r>
              <a:rPr lang="en-US" sz="1400" dirty="0">
                <a:solidFill>
                  <a:srgbClr val="232F3E"/>
                </a:solidFill>
              </a:rPr>
              <a:t>Generic database</a:t>
            </a:r>
          </a:p>
        </p:txBody>
      </p:sp>
      <p:sp>
        <p:nvSpPr>
          <p:cNvPr id="61" name="TextBox 60">
            <a:extLst>
              <a:ext uri="{FF2B5EF4-FFF2-40B4-BE49-F238E27FC236}">
                <a16:creationId xmlns:a16="http://schemas.microsoft.com/office/drawing/2014/main" id="{B2EF5FDF-E6AC-9B45-9985-723F61E2113E}"/>
              </a:ext>
            </a:extLst>
          </p:cNvPr>
          <p:cNvSpPr txBox="1"/>
          <p:nvPr/>
        </p:nvSpPr>
        <p:spPr>
          <a:xfrm>
            <a:off x="5781779" y="3376096"/>
            <a:ext cx="1072750" cy="307777"/>
          </a:xfrm>
          <a:prstGeom prst="rect">
            <a:avLst/>
          </a:prstGeom>
          <a:noFill/>
        </p:spPr>
        <p:txBody>
          <a:bodyPr wrap="square" rtlCol="0">
            <a:spAutoFit/>
          </a:bodyPr>
          <a:lstStyle/>
          <a:p>
            <a:pPr algn="ctr"/>
            <a:r>
              <a:rPr lang="en-US" sz="1400" dirty="0">
                <a:solidFill>
                  <a:srgbClr val="232F3E"/>
                </a:solidFill>
              </a:rPr>
              <a:t>Internet</a:t>
            </a:r>
          </a:p>
        </p:txBody>
      </p:sp>
      <p:sp>
        <p:nvSpPr>
          <p:cNvPr id="64" name="TextBox 63">
            <a:extLst>
              <a:ext uri="{FF2B5EF4-FFF2-40B4-BE49-F238E27FC236}">
                <a16:creationId xmlns:a16="http://schemas.microsoft.com/office/drawing/2014/main" id="{A615DCB8-53EB-D741-9C38-CC4806B26CF0}"/>
              </a:ext>
            </a:extLst>
          </p:cNvPr>
          <p:cNvSpPr txBox="1"/>
          <p:nvPr/>
        </p:nvSpPr>
        <p:spPr>
          <a:xfrm>
            <a:off x="6765511" y="3376096"/>
            <a:ext cx="1072750" cy="523220"/>
          </a:xfrm>
          <a:prstGeom prst="rect">
            <a:avLst/>
          </a:prstGeom>
          <a:noFill/>
        </p:spPr>
        <p:txBody>
          <a:bodyPr wrap="square" rtlCol="0">
            <a:spAutoFit/>
          </a:bodyPr>
          <a:lstStyle/>
          <a:p>
            <a:pPr algn="ctr"/>
            <a:r>
              <a:rPr lang="en-US" sz="1400" dirty="0">
                <a:solidFill>
                  <a:srgbClr val="232F3E"/>
                </a:solidFill>
              </a:rPr>
              <a:t>Internet alt1</a:t>
            </a:r>
          </a:p>
        </p:txBody>
      </p:sp>
      <p:sp>
        <p:nvSpPr>
          <p:cNvPr id="67" name="TextBox 66">
            <a:extLst>
              <a:ext uri="{FF2B5EF4-FFF2-40B4-BE49-F238E27FC236}">
                <a16:creationId xmlns:a16="http://schemas.microsoft.com/office/drawing/2014/main" id="{E9EFC06D-9785-EC48-A387-EFE9412664C6}"/>
              </a:ext>
            </a:extLst>
          </p:cNvPr>
          <p:cNvSpPr txBox="1"/>
          <p:nvPr/>
        </p:nvSpPr>
        <p:spPr>
          <a:xfrm>
            <a:off x="7749239" y="3376096"/>
            <a:ext cx="1072750" cy="523220"/>
          </a:xfrm>
          <a:prstGeom prst="rect">
            <a:avLst/>
          </a:prstGeom>
          <a:noFill/>
        </p:spPr>
        <p:txBody>
          <a:bodyPr wrap="square" rtlCol="0">
            <a:spAutoFit/>
          </a:bodyPr>
          <a:lstStyle/>
          <a:p>
            <a:pPr algn="ctr"/>
            <a:r>
              <a:rPr lang="en-US" sz="1400" dirty="0">
                <a:solidFill>
                  <a:srgbClr val="232F3E"/>
                </a:solidFill>
              </a:rPr>
              <a:t>Internet alt2</a:t>
            </a:r>
          </a:p>
        </p:txBody>
      </p:sp>
      <p:sp>
        <p:nvSpPr>
          <p:cNvPr id="70" name="TextBox 69">
            <a:extLst>
              <a:ext uri="{FF2B5EF4-FFF2-40B4-BE49-F238E27FC236}">
                <a16:creationId xmlns:a16="http://schemas.microsoft.com/office/drawing/2014/main" id="{8CFB7091-25B5-264E-B70C-23BF50BE211D}"/>
              </a:ext>
            </a:extLst>
          </p:cNvPr>
          <p:cNvSpPr txBox="1"/>
          <p:nvPr/>
        </p:nvSpPr>
        <p:spPr>
          <a:xfrm>
            <a:off x="8732967" y="3376096"/>
            <a:ext cx="1072750" cy="523220"/>
          </a:xfrm>
          <a:prstGeom prst="rect">
            <a:avLst/>
          </a:prstGeom>
          <a:noFill/>
        </p:spPr>
        <p:txBody>
          <a:bodyPr wrap="square" rtlCol="0">
            <a:spAutoFit/>
          </a:bodyPr>
          <a:lstStyle/>
          <a:p>
            <a:pPr algn="ctr"/>
            <a:r>
              <a:rPr lang="en-US" sz="1400" dirty="0">
                <a:solidFill>
                  <a:srgbClr val="232F3E"/>
                </a:solidFill>
              </a:rPr>
              <a:t>Mobile client</a:t>
            </a:r>
          </a:p>
        </p:txBody>
      </p:sp>
      <p:sp>
        <p:nvSpPr>
          <p:cNvPr id="73" name="TextBox 72">
            <a:extLst>
              <a:ext uri="{FF2B5EF4-FFF2-40B4-BE49-F238E27FC236}">
                <a16:creationId xmlns:a16="http://schemas.microsoft.com/office/drawing/2014/main" id="{2E08DBCE-1ACF-424F-814D-23C461589D8E}"/>
              </a:ext>
            </a:extLst>
          </p:cNvPr>
          <p:cNvSpPr txBox="1"/>
          <p:nvPr/>
        </p:nvSpPr>
        <p:spPr>
          <a:xfrm>
            <a:off x="1859722" y="4853432"/>
            <a:ext cx="1072750" cy="307777"/>
          </a:xfrm>
          <a:prstGeom prst="rect">
            <a:avLst/>
          </a:prstGeom>
          <a:noFill/>
        </p:spPr>
        <p:txBody>
          <a:bodyPr wrap="square" rtlCol="0">
            <a:spAutoFit/>
          </a:bodyPr>
          <a:lstStyle/>
          <a:p>
            <a:pPr algn="ctr"/>
            <a:r>
              <a:rPr lang="en-US" sz="1400" dirty="0">
                <a:solidFill>
                  <a:srgbClr val="232F3E"/>
                </a:solidFill>
              </a:rPr>
              <a:t>Multimedia</a:t>
            </a:r>
          </a:p>
        </p:txBody>
      </p:sp>
      <p:sp>
        <p:nvSpPr>
          <p:cNvPr id="76" name="TextBox 75">
            <a:extLst>
              <a:ext uri="{FF2B5EF4-FFF2-40B4-BE49-F238E27FC236}">
                <a16:creationId xmlns:a16="http://schemas.microsoft.com/office/drawing/2014/main" id="{C5636447-DBCE-7C45-AD26-6BB1D3390243}"/>
              </a:ext>
            </a:extLst>
          </p:cNvPr>
          <p:cNvSpPr txBox="1"/>
          <p:nvPr/>
        </p:nvSpPr>
        <p:spPr>
          <a:xfrm>
            <a:off x="2830575" y="4853432"/>
            <a:ext cx="1072750" cy="523220"/>
          </a:xfrm>
          <a:prstGeom prst="rect">
            <a:avLst/>
          </a:prstGeom>
          <a:noFill/>
        </p:spPr>
        <p:txBody>
          <a:bodyPr wrap="square" rtlCol="0">
            <a:spAutoFit/>
          </a:bodyPr>
          <a:lstStyle/>
          <a:p>
            <a:pPr algn="ctr"/>
            <a:r>
              <a:rPr lang="en-US" sz="1400" dirty="0">
                <a:solidFill>
                  <a:srgbClr val="232F3E"/>
                </a:solidFill>
              </a:rPr>
              <a:t>Office building</a:t>
            </a:r>
          </a:p>
        </p:txBody>
      </p:sp>
      <p:sp>
        <p:nvSpPr>
          <p:cNvPr id="79" name="TextBox 78">
            <a:extLst>
              <a:ext uri="{FF2B5EF4-FFF2-40B4-BE49-F238E27FC236}">
                <a16:creationId xmlns:a16="http://schemas.microsoft.com/office/drawing/2014/main" id="{404F7C03-EE43-094E-9423-317455318732}"/>
              </a:ext>
            </a:extLst>
          </p:cNvPr>
          <p:cNvSpPr txBox="1"/>
          <p:nvPr/>
        </p:nvSpPr>
        <p:spPr>
          <a:xfrm>
            <a:off x="3814307" y="4853432"/>
            <a:ext cx="1072750" cy="523220"/>
          </a:xfrm>
          <a:prstGeom prst="rect">
            <a:avLst/>
          </a:prstGeom>
          <a:noFill/>
        </p:spPr>
        <p:txBody>
          <a:bodyPr wrap="square" rtlCol="0">
            <a:spAutoFit/>
          </a:bodyPr>
          <a:lstStyle/>
          <a:p>
            <a:pPr algn="ctr"/>
            <a:r>
              <a:rPr lang="en-US" sz="1400" dirty="0">
                <a:solidFill>
                  <a:srgbClr val="232F3E"/>
                </a:solidFill>
              </a:rPr>
              <a:t>SAML token</a:t>
            </a:r>
          </a:p>
        </p:txBody>
      </p:sp>
      <p:sp>
        <p:nvSpPr>
          <p:cNvPr id="82" name="TextBox 81">
            <a:extLst>
              <a:ext uri="{FF2B5EF4-FFF2-40B4-BE49-F238E27FC236}">
                <a16:creationId xmlns:a16="http://schemas.microsoft.com/office/drawing/2014/main" id="{24F11EF0-BD34-1643-9A3C-913225592587}"/>
              </a:ext>
            </a:extLst>
          </p:cNvPr>
          <p:cNvSpPr txBox="1"/>
          <p:nvPr/>
        </p:nvSpPr>
        <p:spPr>
          <a:xfrm>
            <a:off x="4798039" y="4853432"/>
            <a:ext cx="1072750" cy="523220"/>
          </a:xfrm>
          <a:prstGeom prst="rect">
            <a:avLst/>
          </a:prstGeom>
          <a:noFill/>
        </p:spPr>
        <p:txBody>
          <a:bodyPr wrap="square" rtlCol="0">
            <a:spAutoFit/>
          </a:bodyPr>
          <a:lstStyle/>
          <a:p>
            <a:pPr algn="ctr"/>
            <a:r>
              <a:rPr lang="en-US" sz="1400" dirty="0">
                <a:solidFill>
                  <a:srgbClr val="232F3E"/>
                </a:solidFill>
              </a:rPr>
              <a:t>SSL padlock</a:t>
            </a:r>
          </a:p>
        </p:txBody>
      </p:sp>
      <p:sp>
        <p:nvSpPr>
          <p:cNvPr id="85" name="TextBox 84">
            <a:extLst>
              <a:ext uri="{FF2B5EF4-FFF2-40B4-BE49-F238E27FC236}">
                <a16:creationId xmlns:a16="http://schemas.microsoft.com/office/drawing/2014/main" id="{1779E555-8A64-6345-BC7E-2F4C022A5857}"/>
              </a:ext>
            </a:extLst>
          </p:cNvPr>
          <p:cNvSpPr txBox="1"/>
          <p:nvPr/>
        </p:nvSpPr>
        <p:spPr>
          <a:xfrm>
            <a:off x="5781771" y="4853432"/>
            <a:ext cx="1072750" cy="523220"/>
          </a:xfrm>
          <a:prstGeom prst="rect">
            <a:avLst/>
          </a:prstGeom>
          <a:noFill/>
        </p:spPr>
        <p:txBody>
          <a:bodyPr wrap="square" rtlCol="0">
            <a:spAutoFit/>
          </a:bodyPr>
          <a:lstStyle/>
          <a:p>
            <a:pPr algn="ctr"/>
            <a:r>
              <a:rPr lang="en-US" sz="1400" dirty="0">
                <a:solidFill>
                  <a:srgbClr val="232F3E"/>
                </a:solidFill>
              </a:rPr>
              <a:t>Tape storage</a:t>
            </a:r>
          </a:p>
        </p:txBody>
      </p:sp>
      <p:sp>
        <p:nvSpPr>
          <p:cNvPr id="88" name="TextBox 87">
            <a:extLst>
              <a:ext uri="{FF2B5EF4-FFF2-40B4-BE49-F238E27FC236}">
                <a16:creationId xmlns:a16="http://schemas.microsoft.com/office/drawing/2014/main" id="{FB013E3D-2ED6-B74C-A348-786114BFA80F}"/>
              </a:ext>
            </a:extLst>
          </p:cNvPr>
          <p:cNvSpPr txBox="1"/>
          <p:nvPr/>
        </p:nvSpPr>
        <p:spPr>
          <a:xfrm>
            <a:off x="6765503" y="4853432"/>
            <a:ext cx="1072750" cy="523220"/>
          </a:xfrm>
          <a:prstGeom prst="rect">
            <a:avLst/>
          </a:prstGeom>
          <a:noFill/>
        </p:spPr>
        <p:txBody>
          <a:bodyPr wrap="square" rtlCol="0">
            <a:spAutoFit/>
          </a:bodyPr>
          <a:lstStyle/>
          <a:p>
            <a:pPr algn="ctr"/>
            <a:r>
              <a:rPr lang="en-US" sz="1400" dirty="0">
                <a:solidFill>
                  <a:srgbClr val="232F3E"/>
                </a:solidFill>
              </a:rPr>
              <a:t>Traditional server</a:t>
            </a:r>
          </a:p>
        </p:txBody>
      </p:sp>
      <p:sp>
        <p:nvSpPr>
          <p:cNvPr id="91" name="TextBox 90">
            <a:extLst>
              <a:ext uri="{FF2B5EF4-FFF2-40B4-BE49-F238E27FC236}">
                <a16:creationId xmlns:a16="http://schemas.microsoft.com/office/drawing/2014/main" id="{37743B23-AAC5-CC49-9C18-C68DBC507174}"/>
              </a:ext>
            </a:extLst>
          </p:cNvPr>
          <p:cNvSpPr txBox="1"/>
          <p:nvPr/>
        </p:nvSpPr>
        <p:spPr>
          <a:xfrm>
            <a:off x="7749235" y="4853432"/>
            <a:ext cx="1072750" cy="307777"/>
          </a:xfrm>
          <a:prstGeom prst="rect">
            <a:avLst/>
          </a:prstGeom>
          <a:noFill/>
        </p:spPr>
        <p:txBody>
          <a:bodyPr wrap="square" rtlCol="0">
            <a:spAutoFit/>
          </a:bodyPr>
          <a:lstStyle/>
          <a:p>
            <a:pPr algn="ctr"/>
            <a:r>
              <a:rPr lang="en-US" sz="1400" dirty="0">
                <a:solidFill>
                  <a:srgbClr val="232F3E"/>
                </a:solidFill>
              </a:rPr>
              <a:t>User</a:t>
            </a:r>
          </a:p>
        </p:txBody>
      </p:sp>
      <p:sp>
        <p:nvSpPr>
          <p:cNvPr id="94" name="TextBox 93">
            <a:extLst>
              <a:ext uri="{FF2B5EF4-FFF2-40B4-BE49-F238E27FC236}">
                <a16:creationId xmlns:a16="http://schemas.microsoft.com/office/drawing/2014/main" id="{4EDB2C05-2F10-9C42-9C35-AE4BB249A665}"/>
              </a:ext>
            </a:extLst>
          </p:cNvPr>
          <p:cNvSpPr txBox="1"/>
          <p:nvPr/>
        </p:nvSpPr>
        <p:spPr>
          <a:xfrm>
            <a:off x="8732967" y="4853432"/>
            <a:ext cx="1072750" cy="307777"/>
          </a:xfrm>
          <a:prstGeom prst="rect">
            <a:avLst/>
          </a:prstGeom>
          <a:noFill/>
        </p:spPr>
        <p:txBody>
          <a:bodyPr wrap="square" rtlCol="0">
            <a:spAutoFit/>
          </a:bodyPr>
          <a:lstStyle/>
          <a:p>
            <a:pPr algn="ctr"/>
            <a:r>
              <a:rPr lang="en-US" sz="1400" dirty="0">
                <a:solidFill>
                  <a:srgbClr val="232F3E"/>
                </a:solidFill>
              </a:rPr>
              <a:t>Users</a:t>
            </a:r>
          </a:p>
        </p:txBody>
      </p:sp>
      <p:sp>
        <p:nvSpPr>
          <p:cNvPr id="111" name="TextBox 110">
            <a:extLst>
              <a:ext uri="{FF2B5EF4-FFF2-40B4-BE49-F238E27FC236}">
                <a16:creationId xmlns:a16="http://schemas.microsoft.com/office/drawing/2014/main" id="{3196BBAA-09D6-C14E-B263-D49CD7C7C20F}"/>
              </a:ext>
            </a:extLst>
          </p:cNvPr>
          <p:cNvSpPr txBox="1"/>
          <p:nvPr/>
        </p:nvSpPr>
        <p:spPr>
          <a:xfrm>
            <a:off x="1805079"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sp>
        <p:nvSpPr>
          <p:cNvPr id="112" name="TextBox 111">
            <a:extLst>
              <a:ext uri="{FF2B5EF4-FFF2-40B4-BE49-F238E27FC236}">
                <a16:creationId xmlns:a16="http://schemas.microsoft.com/office/drawing/2014/main" id="{A4F85B00-D6B5-724B-A0FB-79114243E3D2}"/>
              </a:ext>
            </a:extLst>
          </p:cNvPr>
          <p:cNvSpPr txBox="1"/>
          <p:nvPr/>
        </p:nvSpPr>
        <p:spPr>
          <a:xfrm>
            <a:off x="3024231"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sp>
        <p:nvSpPr>
          <p:cNvPr id="59" name="TextBox 58">
            <a:extLst>
              <a:ext uri="{FF2B5EF4-FFF2-40B4-BE49-F238E27FC236}">
                <a16:creationId xmlns:a16="http://schemas.microsoft.com/office/drawing/2014/main" id="{2A7E9D54-97F4-994C-B2F6-0245C385CDE6}"/>
              </a:ext>
            </a:extLst>
          </p:cNvPr>
          <p:cNvSpPr txBox="1"/>
          <p:nvPr/>
        </p:nvSpPr>
        <p:spPr>
          <a:xfrm>
            <a:off x="9716695" y="4867282"/>
            <a:ext cx="1072750" cy="307777"/>
          </a:xfrm>
          <a:prstGeom prst="rect">
            <a:avLst/>
          </a:prstGeom>
          <a:noFill/>
        </p:spPr>
        <p:txBody>
          <a:bodyPr wrap="square" rtlCol="0">
            <a:spAutoFit/>
          </a:bodyPr>
          <a:lstStyle/>
          <a:p>
            <a:pPr algn="ctr"/>
            <a:r>
              <a:rPr lang="en-US" sz="1400" dirty="0">
                <a:solidFill>
                  <a:srgbClr val="232F3E"/>
                </a:solidFill>
              </a:rPr>
              <a:t>Toolkit</a:t>
            </a:r>
          </a:p>
        </p:txBody>
      </p:sp>
      <p:sp>
        <p:nvSpPr>
          <p:cNvPr id="60" name="TextBox 59">
            <a:extLst>
              <a:ext uri="{FF2B5EF4-FFF2-40B4-BE49-F238E27FC236}">
                <a16:creationId xmlns:a16="http://schemas.microsoft.com/office/drawing/2014/main" id="{C2283B4F-C65A-834C-A181-E7EEC997DD39}"/>
              </a:ext>
            </a:extLst>
          </p:cNvPr>
          <p:cNvSpPr txBox="1"/>
          <p:nvPr/>
        </p:nvSpPr>
        <p:spPr>
          <a:xfrm>
            <a:off x="10700423" y="4867282"/>
            <a:ext cx="1072750" cy="307777"/>
          </a:xfrm>
          <a:prstGeom prst="rect">
            <a:avLst/>
          </a:prstGeom>
          <a:noFill/>
        </p:spPr>
        <p:txBody>
          <a:bodyPr wrap="square" rtlCol="0">
            <a:spAutoFit/>
          </a:bodyPr>
          <a:lstStyle/>
          <a:p>
            <a:pPr algn="ctr"/>
            <a:r>
              <a:rPr lang="en-US" sz="1400" dirty="0">
                <a:solidFill>
                  <a:srgbClr val="232F3E"/>
                </a:solidFill>
              </a:rPr>
              <a:t>SDK</a:t>
            </a:r>
          </a:p>
        </p:txBody>
      </p:sp>
      <p:pic>
        <p:nvPicPr>
          <p:cNvPr id="9" name="Graphic 8">
            <a:extLst>
              <a:ext uri="{FF2B5EF4-FFF2-40B4-BE49-F238E27FC236}">
                <a16:creationId xmlns:a16="http://schemas.microsoft.com/office/drawing/2014/main" id="{20723E27-3CF5-4C4A-8552-FC69A10D2FB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985155" y="4262835"/>
            <a:ext cx="469900" cy="469900"/>
          </a:xfrm>
          <a:prstGeom prst="rect">
            <a:avLst/>
          </a:prstGeom>
        </p:spPr>
      </p:pic>
      <p:pic>
        <p:nvPicPr>
          <p:cNvPr id="15" name="Graphic 14">
            <a:extLst>
              <a:ext uri="{FF2B5EF4-FFF2-40B4-BE49-F238E27FC236}">
                <a16:creationId xmlns:a16="http://schemas.microsoft.com/office/drawing/2014/main" id="{55C2ED5C-8D11-0144-9763-D2F4A247C9D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018124" y="4256285"/>
            <a:ext cx="469900" cy="469900"/>
          </a:xfrm>
          <a:prstGeom prst="rect">
            <a:avLst/>
          </a:prstGeom>
        </p:spPr>
      </p:pic>
    </p:spTree>
    <p:extLst>
      <p:ext uri="{BB962C8B-B14F-4D97-AF65-F5344CB8AC3E}">
        <p14:creationId xmlns:p14="http://schemas.microsoft.com/office/powerpoint/2010/main" val="25560885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Analytics</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129</a:t>
            </a:fld>
            <a:endParaRPr lang="en-US" dirty="0"/>
          </a:p>
        </p:txBody>
      </p:sp>
      <p:pic>
        <p:nvPicPr>
          <p:cNvPr id="7" name="Graphic 6">
            <a:extLst>
              <a:ext uri="{FF2B5EF4-FFF2-40B4-BE49-F238E27FC236}">
                <a16:creationId xmlns:a16="http://schemas.microsoft.com/office/drawing/2014/main" id="{C4C4EE59-0BC6-2D4D-B7B8-538C17F18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7897" y="3608513"/>
            <a:ext cx="952500" cy="952500"/>
          </a:xfrm>
          <a:prstGeom prst="rect">
            <a:avLst/>
          </a:prstGeom>
        </p:spPr>
      </p:pic>
      <p:pic>
        <p:nvPicPr>
          <p:cNvPr id="9" name="Graphic 8">
            <a:extLst>
              <a:ext uri="{FF2B5EF4-FFF2-40B4-BE49-F238E27FC236}">
                <a16:creationId xmlns:a16="http://schemas.microsoft.com/office/drawing/2014/main" id="{D434CA53-70CA-3B46-92DA-A7413C9DA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2280621"/>
            <a:ext cx="952500" cy="952500"/>
          </a:xfrm>
          <a:prstGeom prst="rect">
            <a:avLst/>
          </a:prstGeom>
        </p:spPr>
      </p:pic>
    </p:spTree>
    <p:extLst>
      <p:ext uri="{BB962C8B-B14F-4D97-AF65-F5344CB8AC3E}">
        <p14:creationId xmlns:p14="http://schemas.microsoft.com/office/powerpoint/2010/main" val="166633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13</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17" name="Slide Number Placeholder 2">
            <a:extLst>
              <a:ext uri="{FF2B5EF4-FFF2-40B4-BE49-F238E27FC236}">
                <a16:creationId xmlns:a16="http://schemas.microsoft.com/office/drawing/2014/main" id="{7B680090-BBF1-A84A-B46C-2C6D4377E019}"/>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13</a:t>
            </a:fld>
            <a:endParaRPr lang="en-US" dirty="0"/>
          </a:p>
        </p:txBody>
      </p:sp>
      <p:sp>
        <p:nvSpPr>
          <p:cNvPr id="18" name="Rectangle 17">
            <a:extLst>
              <a:ext uri="{FF2B5EF4-FFF2-40B4-BE49-F238E27FC236}">
                <a16:creationId xmlns:a16="http://schemas.microsoft.com/office/drawing/2014/main" id="{17187D8F-C9A4-314F-A50F-AA4498EB64C3}"/>
              </a:ext>
            </a:extLst>
          </p:cNvPr>
          <p:cNvSpPr/>
          <p:nvPr/>
        </p:nvSpPr>
        <p:spPr>
          <a:xfrm>
            <a:off x="0" y="989131"/>
            <a:ext cx="12192000" cy="2528769"/>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2141700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130</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id="{F6AE051A-4876-F14A-B565-4BD8B3BF16D8}"/>
              </a:ext>
            </a:extLst>
          </p:cNvPr>
          <p:cNvSpPr txBox="1"/>
          <p:nvPr/>
        </p:nvSpPr>
        <p:spPr>
          <a:xfrm>
            <a:off x="1799624" y="1819081"/>
            <a:ext cx="2066364"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DBF7F390-4FE7-6643-9323-807A575D6BEC}"/>
              </a:ext>
            </a:extLst>
          </p:cNvPr>
          <p:cNvSpPr txBox="1"/>
          <p:nvPr/>
        </p:nvSpPr>
        <p:spPr>
          <a:xfrm>
            <a:off x="3837442"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C1F2D3C4-362B-B540-BE24-2FE4EACCC5D8}"/>
              </a:ext>
            </a:extLst>
          </p:cNvPr>
          <p:cNvSpPr txBox="1"/>
          <p:nvPr/>
        </p:nvSpPr>
        <p:spPr>
          <a:xfrm>
            <a:off x="1799624" y="3177332"/>
            <a:ext cx="2066364"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FDE21A6C-E7A2-CB4E-832D-F9D84DD7863B}"/>
              </a:ext>
            </a:extLst>
          </p:cNvPr>
          <p:cNvSpPr txBox="1"/>
          <p:nvPr/>
        </p:nvSpPr>
        <p:spPr>
          <a:xfrm>
            <a:off x="1974988" y="4375570"/>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Search documents</a:t>
            </a:r>
          </a:p>
        </p:txBody>
      </p:sp>
      <p:sp>
        <p:nvSpPr>
          <p:cNvPr id="9" name="TextBox 8">
            <a:extLst>
              <a:ext uri="{FF2B5EF4-FFF2-40B4-BE49-F238E27FC236}">
                <a16:creationId xmlns:a16="http://schemas.microsoft.com/office/drawing/2014/main" id="{B870CBBB-0EF1-944C-8420-5CC513F634F4}"/>
              </a:ext>
            </a:extLst>
          </p:cNvPr>
          <p:cNvSpPr txBox="1"/>
          <p:nvPr/>
        </p:nvSpPr>
        <p:spPr>
          <a:xfrm>
            <a:off x="5165099" y="4505544"/>
            <a:ext cx="116969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Cluster</a:t>
            </a:r>
          </a:p>
        </p:txBody>
      </p:sp>
      <p:sp>
        <p:nvSpPr>
          <p:cNvPr id="11" name="TextBox 10">
            <a:extLst>
              <a:ext uri="{FF2B5EF4-FFF2-40B4-BE49-F238E27FC236}">
                <a16:creationId xmlns:a16="http://schemas.microsoft.com/office/drawing/2014/main" id="{7CD82B3F-FB99-244B-8B90-C0520AD7D72F}"/>
              </a:ext>
            </a:extLst>
          </p:cNvPr>
          <p:cNvSpPr txBox="1"/>
          <p:nvPr/>
        </p:nvSpPr>
        <p:spPr>
          <a:xfrm>
            <a:off x="768343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cxnSp>
        <p:nvCxnSpPr>
          <p:cNvPr id="12" name="Straight Connector 11">
            <a:extLst>
              <a:ext uri="{FF2B5EF4-FFF2-40B4-BE49-F238E27FC236}">
                <a16:creationId xmlns:a16="http://schemas.microsoft.com/office/drawing/2014/main" id="{47521CD1-6D93-6041-A131-9FB9D1899502}"/>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530AA5-958A-DA47-88E4-4029F77A178B}"/>
              </a:ext>
            </a:extLst>
          </p:cNvPr>
          <p:cNvCxnSpPr>
            <a:cxnSpLocks/>
          </p:cNvCxnSpPr>
          <p:nvPr/>
        </p:nvCxnSpPr>
        <p:spPr>
          <a:xfrm>
            <a:off x="7653145"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3BB5AB-407A-3644-A8F5-AAB6C1216C10}"/>
              </a:ext>
            </a:extLst>
          </p:cNvPr>
          <p:cNvSpPr txBox="1"/>
          <p:nvPr/>
        </p:nvSpPr>
        <p:spPr>
          <a:xfrm>
            <a:off x="3859415" y="5519644"/>
            <a:ext cx="153357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M3</a:t>
            </a:r>
            <a:endParaRPr lang="en-US" sz="1400" dirty="0">
              <a:latin typeface="+mj-lt"/>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E21E8332-C7D3-5B4F-84E7-8A2688F83960}"/>
              </a:ext>
            </a:extLst>
          </p:cNvPr>
          <p:cNvSpPr txBox="1"/>
          <p:nvPr/>
        </p:nvSpPr>
        <p:spPr>
          <a:xfrm>
            <a:off x="6368593" y="4505544"/>
            <a:ext cx="1169697"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a:t>
            </a:r>
            <a:endParaRPr lang="en-US" sz="1400" dirty="0">
              <a:latin typeface="+mj-lt"/>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2CFC5505-4A08-C042-8DF5-A02D73B64349}"/>
              </a:ext>
            </a:extLst>
          </p:cNvPr>
          <p:cNvSpPr txBox="1"/>
          <p:nvPr/>
        </p:nvSpPr>
        <p:spPr>
          <a:xfrm>
            <a:off x="4041352" y="4505544"/>
            <a:ext cx="1169697"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HDFS cluster</a:t>
            </a:r>
            <a:endParaRPr lang="en-US" sz="1400" dirty="0">
              <a:latin typeface="+mj-lt"/>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id="{7CD9C8C5-7F3A-7B47-BD64-7D8114BEB974}"/>
              </a:ext>
            </a:extLst>
          </p:cNvPr>
          <p:cNvSpPr txBox="1"/>
          <p:nvPr/>
        </p:nvSpPr>
        <p:spPr>
          <a:xfrm>
            <a:off x="5016797" y="5519644"/>
            <a:ext cx="1466300"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M5</a:t>
            </a:r>
            <a:endParaRPr lang="en-US" sz="1400" dirty="0">
              <a:latin typeface="+mj-lt"/>
              <a:ea typeface="Amazon Ember" panose="020B0603020204020204" pitchFamily="34" charset="0"/>
              <a:cs typeface="Amazon Ember" panose="020B0603020204020204" pitchFamily="34" charset="0"/>
            </a:endParaRPr>
          </a:p>
        </p:txBody>
      </p:sp>
      <p:sp>
        <p:nvSpPr>
          <p:cNvPr id="22" name="TextBox 21">
            <a:extLst>
              <a:ext uri="{FF2B5EF4-FFF2-40B4-BE49-F238E27FC236}">
                <a16:creationId xmlns:a16="http://schemas.microsoft.com/office/drawing/2014/main" id="{D8D0970B-1F12-1147-8843-E05F18E3F1C0}"/>
              </a:ext>
            </a:extLst>
          </p:cNvPr>
          <p:cNvSpPr txBox="1"/>
          <p:nvPr/>
        </p:nvSpPr>
        <p:spPr>
          <a:xfrm>
            <a:off x="6186657" y="5519644"/>
            <a:ext cx="1533568"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M7</a:t>
            </a:r>
            <a:endParaRPr lang="en-US" sz="1400" dirty="0">
              <a:latin typeface="+mj-lt"/>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62403EA6-6576-B74D-AB65-52D9603C9D62}"/>
              </a:ext>
            </a:extLst>
          </p:cNvPr>
          <p:cNvSpPr txBox="1"/>
          <p:nvPr/>
        </p:nvSpPr>
        <p:spPr>
          <a:xfrm>
            <a:off x="3837442"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0979471A-25E4-894B-8E02-32310EAB6F84}"/>
              </a:ext>
            </a:extLst>
          </p:cNvPr>
          <p:cNvSpPr txBox="1"/>
          <p:nvPr/>
        </p:nvSpPr>
        <p:spPr>
          <a:xfrm>
            <a:off x="768343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pic>
        <p:nvPicPr>
          <p:cNvPr id="134" name="Graphic 133">
            <a:extLst>
              <a:ext uri="{FF2B5EF4-FFF2-40B4-BE49-F238E27FC236}">
                <a16:creationId xmlns:a16="http://schemas.microsoft.com/office/drawing/2014/main" id="{C84D8A3A-A089-3A45-B019-7F28D4633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1250" y="3903075"/>
            <a:ext cx="469900" cy="469900"/>
          </a:xfrm>
          <a:prstGeom prst="rect">
            <a:avLst/>
          </a:prstGeom>
        </p:spPr>
      </p:pic>
      <p:pic>
        <p:nvPicPr>
          <p:cNvPr id="135" name="Graphic 134">
            <a:extLst>
              <a:ext uri="{FF2B5EF4-FFF2-40B4-BE49-F238E27FC236}">
                <a16:creationId xmlns:a16="http://schemas.microsoft.com/office/drawing/2014/main" id="{A29C5076-F3BD-0044-B216-79D180D189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8491" y="3903075"/>
            <a:ext cx="469900" cy="469900"/>
          </a:xfrm>
          <a:prstGeom prst="rect">
            <a:avLst/>
          </a:prstGeom>
        </p:spPr>
      </p:pic>
      <p:pic>
        <p:nvPicPr>
          <p:cNvPr id="136" name="Graphic 135">
            <a:extLst>
              <a:ext uri="{FF2B5EF4-FFF2-40B4-BE49-F238E27FC236}">
                <a16:creationId xmlns:a16="http://schemas.microsoft.com/office/drawing/2014/main" id="{B66924EE-8B09-E84E-8724-7CF9A245DB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1250" y="5038637"/>
            <a:ext cx="469900" cy="469900"/>
          </a:xfrm>
          <a:prstGeom prst="rect">
            <a:avLst/>
          </a:prstGeom>
        </p:spPr>
      </p:pic>
      <p:pic>
        <p:nvPicPr>
          <p:cNvPr id="137" name="Graphic 136">
            <a:extLst>
              <a:ext uri="{FF2B5EF4-FFF2-40B4-BE49-F238E27FC236}">
                <a16:creationId xmlns:a16="http://schemas.microsoft.com/office/drawing/2014/main" id="{59E3FEB8-A0CB-CE4B-A7E7-B8A8B4ECDA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4997" y="5038637"/>
            <a:ext cx="469900" cy="469900"/>
          </a:xfrm>
          <a:prstGeom prst="rect">
            <a:avLst/>
          </a:prstGeom>
        </p:spPr>
      </p:pic>
      <p:pic>
        <p:nvPicPr>
          <p:cNvPr id="138" name="Graphic 137">
            <a:extLst>
              <a:ext uri="{FF2B5EF4-FFF2-40B4-BE49-F238E27FC236}">
                <a16:creationId xmlns:a16="http://schemas.microsoft.com/office/drawing/2014/main" id="{8409B474-0B42-F74A-B0F1-4D53934077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8491" y="5038637"/>
            <a:ext cx="469900" cy="469900"/>
          </a:xfrm>
          <a:prstGeom prst="rect">
            <a:avLst/>
          </a:prstGeom>
        </p:spPr>
      </p:pic>
      <p:pic>
        <p:nvPicPr>
          <p:cNvPr id="139" name="Graphic 138">
            <a:extLst>
              <a:ext uri="{FF2B5EF4-FFF2-40B4-BE49-F238E27FC236}">
                <a16:creationId xmlns:a16="http://schemas.microsoft.com/office/drawing/2014/main" id="{2F9CEA28-5A46-4F4A-A391-5D137E89B3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14997" y="3903075"/>
            <a:ext cx="469900" cy="469900"/>
          </a:xfrm>
          <a:prstGeom prst="rect">
            <a:avLst/>
          </a:prstGeom>
        </p:spPr>
      </p:pic>
      <p:pic>
        <p:nvPicPr>
          <p:cNvPr id="140" name="Graphic 139">
            <a:extLst>
              <a:ext uri="{FF2B5EF4-FFF2-40B4-BE49-F238E27FC236}">
                <a16:creationId xmlns:a16="http://schemas.microsoft.com/office/drawing/2014/main" id="{7D4C8843-9F1E-A948-BBEF-657BDC66B3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27547" y="2446087"/>
            <a:ext cx="711200" cy="711200"/>
          </a:xfrm>
          <a:prstGeom prst="rect">
            <a:avLst/>
          </a:prstGeom>
        </p:spPr>
      </p:pic>
      <p:pic>
        <p:nvPicPr>
          <p:cNvPr id="141" name="Graphic 140">
            <a:extLst>
              <a:ext uri="{FF2B5EF4-FFF2-40B4-BE49-F238E27FC236}">
                <a16:creationId xmlns:a16="http://schemas.microsoft.com/office/drawing/2014/main" id="{BF8ED16F-B687-B047-8B9E-276284B263F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27547" y="1107881"/>
            <a:ext cx="711200" cy="711200"/>
          </a:xfrm>
          <a:prstGeom prst="rect">
            <a:avLst/>
          </a:prstGeom>
        </p:spPr>
      </p:pic>
      <p:pic>
        <p:nvPicPr>
          <p:cNvPr id="142" name="Graphic 141">
            <a:extLst>
              <a:ext uri="{FF2B5EF4-FFF2-40B4-BE49-F238E27FC236}">
                <a16:creationId xmlns:a16="http://schemas.microsoft.com/office/drawing/2014/main" id="{D5D8328C-9C97-4B4C-91A4-6B130E6981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73542" y="2446087"/>
            <a:ext cx="711200" cy="711200"/>
          </a:xfrm>
          <a:prstGeom prst="rect">
            <a:avLst/>
          </a:prstGeom>
        </p:spPr>
      </p:pic>
      <p:pic>
        <p:nvPicPr>
          <p:cNvPr id="143" name="Graphic 142">
            <a:extLst>
              <a:ext uri="{FF2B5EF4-FFF2-40B4-BE49-F238E27FC236}">
                <a16:creationId xmlns:a16="http://schemas.microsoft.com/office/drawing/2014/main" id="{378405FD-C5E0-D148-AE92-5CA4FBB1F4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73542" y="1107881"/>
            <a:ext cx="711200" cy="711200"/>
          </a:xfrm>
          <a:prstGeom prst="rect">
            <a:avLst/>
          </a:prstGeom>
        </p:spPr>
      </p:pic>
      <p:pic>
        <p:nvPicPr>
          <p:cNvPr id="146" name="Graphic 145">
            <a:extLst>
              <a:ext uri="{FF2B5EF4-FFF2-40B4-BE49-F238E27FC236}">
                <a16:creationId xmlns:a16="http://schemas.microsoft.com/office/drawing/2014/main" id="{FBD4A721-5146-2247-8B56-7312D3163F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65093" y="2446087"/>
            <a:ext cx="711200" cy="711200"/>
          </a:xfrm>
          <a:prstGeom prst="rect">
            <a:avLst/>
          </a:prstGeom>
        </p:spPr>
      </p:pic>
      <p:pic>
        <p:nvPicPr>
          <p:cNvPr id="147" name="Graphic 146">
            <a:extLst>
              <a:ext uri="{FF2B5EF4-FFF2-40B4-BE49-F238E27FC236}">
                <a16:creationId xmlns:a16="http://schemas.microsoft.com/office/drawing/2014/main" id="{D1EE01AA-4F23-9848-A2AA-FF644CD94E4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85743" y="3893266"/>
            <a:ext cx="469900" cy="469900"/>
          </a:xfrm>
          <a:prstGeom prst="rect">
            <a:avLst/>
          </a:prstGeom>
        </p:spPr>
      </p:pic>
      <p:pic>
        <p:nvPicPr>
          <p:cNvPr id="148" name="Graphic 147">
            <a:extLst>
              <a:ext uri="{FF2B5EF4-FFF2-40B4-BE49-F238E27FC236}">
                <a16:creationId xmlns:a16="http://schemas.microsoft.com/office/drawing/2014/main" id="{5294A17F-E4D2-1D43-8106-A34E8A72D2F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65093" y="1107881"/>
            <a:ext cx="711200" cy="711200"/>
          </a:xfrm>
          <a:prstGeom prst="rect">
            <a:avLst/>
          </a:prstGeom>
        </p:spPr>
      </p:pic>
    </p:spTree>
    <p:extLst>
      <p:ext uri="{BB962C8B-B14F-4D97-AF65-F5344CB8AC3E}">
        <p14:creationId xmlns:p14="http://schemas.microsoft.com/office/powerpoint/2010/main" val="31994851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131</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2/4</a:t>
            </a:r>
          </a:p>
        </p:txBody>
      </p:sp>
      <p:sp>
        <p:nvSpPr>
          <p:cNvPr id="11" name="TextBox 10">
            <a:extLst>
              <a:ext uri="{FF2B5EF4-FFF2-40B4-BE49-F238E27FC236}">
                <a16:creationId xmlns:a16="http://schemas.microsoft.com/office/drawing/2014/main" id="{7CD82B3F-FB99-244B-8B90-C0520AD7D72F}"/>
              </a:ext>
            </a:extLst>
          </p:cNvPr>
          <p:cNvSpPr txBox="1"/>
          <p:nvPr/>
        </p:nvSpPr>
        <p:spPr>
          <a:xfrm>
            <a:off x="1904536"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Video Streams</a:t>
            </a:r>
            <a:endParaRPr lang="en-US" sz="1400" dirty="0">
              <a:latin typeface="+mj-lt"/>
              <a:ea typeface="Amazon Ember" panose="020B0603020204020204" pitchFamily="34" charset="0"/>
              <a:cs typeface="Amazon Ember" panose="020B0603020204020204" pitchFamily="34" charset="0"/>
            </a:endParaRPr>
          </a:p>
        </p:txBody>
      </p:sp>
      <p:cxnSp>
        <p:nvCxnSpPr>
          <p:cNvPr id="12" name="Straight Connector 11">
            <a:extLst>
              <a:ext uri="{FF2B5EF4-FFF2-40B4-BE49-F238E27FC236}">
                <a16:creationId xmlns:a16="http://schemas.microsoft.com/office/drawing/2014/main" id="{47521CD1-6D93-6041-A131-9FB9D1899502}"/>
              </a:ext>
            </a:extLst>
          </p:cNvPr>
          <p:cNvCxnSpPr>
            <a:cxnSpLocks/>
          </p:cNvCxnSpPr>
          <p:nvPr/>
        </p:nvCxnSpPr>
        <p:spPr>
          <a:xfrm>
            <a:off x="425849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79471A-25E4-894B-8E02-32310EAB6F84}"/>
              </a:ext>
            </a:extLst>
          </p:cNvPr>
          <p:cNvSpPr txBox="1"/>
          <p:nvPr/>
        </p:nvSpPr>
        <p:spPr>
          <a:xfrm>
            <a:off x="1904536"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Video Streams</a:t>
            </a:r>
            <a:endParaRPr lang="en-US" sz="1400" dirty="0">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a16="http://schemas.microsoft.com/office/drawing/2014/main" id="{97FF925C-A369-2B48-9316-E25BFACAD1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5951" y="2437516"/>
            <a:ext cx="711200" cy="711200"/>
          </a:xfrm>
          <a:prstGeom prst="rect">
            <a:avLst/>
          </a:prstGeom>
        </p:spPr>
      </p:pic>
      <p:pic>
        <p:nvPicPr>
          <p:cNvPr id="26" name="Graphic 25">
            <a:extLst>
              <a:ext uri="{FF2B5EF4-FFF2-40B4-BE49-F238E27FC236}">
                <a16:creationId xmlns:a16="http://schemas.microsoft.com/office/drawing/2014/main" id="{58D30807-12A6-9D4C-B9A2-78277A5C7C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5951" y="1062649"/>
            <a:ext cx="711200" cy="711200"/>
          </a:xfrm>
          <a:prstGeom prst="rect">
            <a:avLst/>
          </a:prstGeom>
        </p:spPr>
      </p:pic>
      <p:pic>
        <p:nvPicPr>
          <p:cNvPr id="29" name="Graphic 28">
            <a:extLst>
              <a:ext uri="{FF2B5EF4-FFF2-40B4-BE49-F238E27FC236}">
                <a16:creationId xmlns:a16="http://schemas.microsoft.com/office/drawing/2014/main" id="{E8FC588D-3843-B94B-87EB-CAFDABDAF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9586" y="2437516"/>
            <a:ext cx="711200" cy="711200"/>
          </a:xfrm>
          <a:prstGeom prst="rect">
            <a:avLst/>
          </a:prstGeom>
        </p:spPr>
      </p:pic>
      <p:pic>
        <p:nvPicPr>
          <p:cNvPr id="31" name="Graphic 30">
            <a:extLst>
              <a:ext uri="{FF2B5EF4-FFF2-40B4-BE49-F238E27FC236}">
                <a16:creationId xmlns:a16="http://schemas.microsoft.com/office/drawing/2014/main" id="{DC4B2193-33A6-EA4C-956F-FD9AE94BFD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9586" y="1065322"/>
            <a:ext cx="711200" cy="711200"/>
          </a:xfrm>
          <a:prstGeom prst="rect">
            <a:avLst/>
          </a:prstGeom>
        </p:spPr>
      </p:pic>
      <p:pic>
        <p:nvPicPr>
          <p:cNvPr id="33" name="Graphic 32">
            <a:extLst>
              <a:ext uri="{FF2B5EF4-FFF2-40B4-BE49-F238E27FC236}">
                <a16:creationId xmlns:a16="http://schemas.microsoft.com/office/drawing/2014/main" id="{B91C348F-D9D0-0340-8B41-0FA7E2C0D1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0060" y="2437516"/>
            <a:ext cx="711200" cy="711200"/>
          </a:xfrm>
          <a:prstGeom prst="rect">
            <a:avLst/>
          </a:prstGeom>
        </p:spPr>
      </p:pic>
      <p:pic>
        <p:nvPicPr>
          <p:cNvPr id="35" name="Graphic 34">
            <a:extLst>
              <a:ext uri="{FF2B5EF4-FFF2-40B4-BE49-F238E27FC236}">
                <a16:creationId xmlns:a16="http://schemas.microsoft.com/office/drawing/2014/main" id="{D600CB2C-464D-F142-974B-4056F525EC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20060" y="1065322"/>
            <a:ext cx="711200" cy="711200"/>
          </a:xfrm>
          <a:prstGeom prst="rect">
            <a:avLst/>
          </a:prstGeom>
        </p:spPr>
      </p:pic>
      <p:pic>
        <p:nvPicPr>
          <p:cNvPr id="37" name="Graphic 36">
            <a:extLst>
              <a:ext uri="{FF2B5EF4-FFF2-40B4-BE49-F238E27FC236}">
                <a16:creationId xmlns:a16="http://schemas.microsoft.com/office/drawing/2014/main" id="{D163070C-FE3D-0641-AAAA-BEC1A26F5F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25913" y="2437516"/>
            <a:ext cx="711200" cy="711200"/>
          </a:xfrm>
          <a:prstGeom prst="rect">
            <a:avLst/>
          </a:prstGeom>
        </p:spPr>
      </p:pic>
      <p:pic>
        <p:nvPicPr>
          <p:cNvPr id="39" name="Graphic 38">
            <a:extLst>
              <a:ext uri="{FF2B5EF4-FFF2-40B4-BE49-F238E27FC236}">
                <a16:creationId xmlns:a16="http://schemas.microsoft.com/office/drawing/2014/main" id="{A7507E89-02D1-9E4C-9FBD-29F914A45D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25913" y="1065322"/>
            <a:ext cx="711200" cy="711200"/>
          </a:xfrm>
          <a:prstGeom prst="rect">
            <a:avLst/>
          </a:prstGeom>
        </p:spPr>
      </p:pic>
      <p:sp>
        <p:nvSpPr>
          <p:cNvPr id="58" name="TextBox 57">
            <a:extLst>
              <a:ext uri="{FF2B5EF4-FFF2-40B4-BE49-F238E27FC236}">
                <a16:creationId xmlns:a16="http://schemas.microsoft.com/office/drawing/2014/main" id="{11955652-CFE7-6946-A144-229D31AE6E2D}"/>
              </a:ext>
            </a:extLst>
          </p:cNvPr>
          <p:cNvSpPr txBox="1"/>
          <p:nvPr/>
        </p:nvSpPr>
        <p:spPr>
          <a:xfrm>
            <a:off x="4345575"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Streams</a:t>
            </a:r>
            <a:endParaRPr lang="en-US" sz="1400" dirty="0">
              <a:latin typeface="+mj-lt"/>
              <a:ea typeface="Amazon Ember" panose="020B0603020204020204" pitchFamily="34" charset="0"/>
              <a:cs typeface="Amazon Ember" panose="020B0603020204020204" pitchFamily="34" charset="0"/>
            </a:endParaRPr>
          </a:p>
        </p:txBody>
      </p:sp>
      <p:cxnSp>
        <p:nvCxnSpPr>
          <p:cNvPr id="59" name="Straight Connector 58">
            <a:extLst>
              <a:ext uri="{FF2B5EF4-FFF2-40B4-BE49-F238E27FC236}">
                <a16:creationId xmlns:a16="http://schemas.microsoft.com/office/drawing/2014/main" id="{28774859-0577-1045-A3D1-E7DDDF407FB7}"/>
              </a:ext>
            </a:extLst>
          </p:cNvPr>
          <p:cNvCxnSpPr>
            <a:cxnSpLocks/>
          </p:cNvCxnSpPr>
          <p:nvPr/>
        </p:nvCxnSpPr>
        <p:spPr>
          <a:xfrm>
            <a:off x="6699530"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F036E7F-2DF4-A649-86F7-103EB9ABD6C8}"/>
              </a:ext>
            </a:extLst>
          </p:cNvPr>
          <p:cNvSpPr txBox="1"/>
          <p:nvPr/>
        </p:nvSpPr>
        <p:spPr>
          <a:xfrm>
            <a:off x="4345575"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Data Streams</a:t>
            </a:r>
            <a:endParaRPr lang="en-US" sz="1400" dirty="0">
              <a:ea typeface="Amazon Ember" panose="020B0603020204020204" pitchFamily="34" charset="0"/>
              <a:cs typeface="Amazon Ember" panose="020B0603020204020204" pitchFamily="34" charset="0"/>
            </a:endParaRPr>
          </a:p>
        </p:txBody>
      </p:sp>
      <p:sp>
        <p:nvSpPr>
          <p:cNvPr id="61" name="TextBox 60">
            <a:extLst>
              <a:ext uri="{FF2B5EF4-FFF2-40B4-BE49-F238E27FC236}">
                <a16:creationId xmlns:a16="http://schemas.microsoft.com/office/drawing/2014/main" id="{6A476A02-DDF3-514A-90EA-AE212CA88402}"/>
              </a:ext>
            </a:extLst>
          </p:cNvPr>
          <p:cNvSpPr txBox="1"/>
          <p:nvPr/>
        </p:nvSpPr>
        <p:spPr>
          <a:xfrm>
            <a:off x="6696889"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Firehose</a:t>
            </a:r>
            <a:endParaRPr lang="en-US" sz="1400" dirty="0">
              <a:latin typeface="+mj-lt"/>
              <a:ea typeface="Amazon Ember" panose="020B0603020204020204" pitchFamily="34" charset="0"/>
              <a:cs typeface="Amazon Ember" panose="020B0603020204020204" pitchFamily="34" charset="0"/>
            </a:endParaRPr>
          </a:p>
        </p:txBody>
      </p:sp>
      <p:cxnSp>
        <p:nvCxnSpPr>
          <p:cNvPr id="62" name="Straight Connector 61">
            <a:extLst>
              <a:ext uri="{FF2B5EF4-FFF2-40B4-BE49-F238E27FC236}">
                <a16:creationId xmlns:a16="http://schemas.microsoft.com/office/drawing/2014/main" id="{48A9ECB5-BF80-354B-83E9-35C750DD3D03}"/>
              </a:ext>
            </a:extLst>
          </p:cNvPr>
          <p:cNvCxnSpPr>
            <a:cxnSpLocks/>
          </p:cNvCxnSpPr>
          <p:nvPr/>
        </p:nvCxnSpPr>
        <p:spPr>
          <a:xfrm>
            <a:off x="9050844"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4B8BC8B-D412-D340-9208-F0B6EA82EECF}"/>
              </a:ext>
            </a:extLst>
          </p:cNvPr>
          <p:cNvSpPr txBox="1"/>
          <p:nvPr/>
        </p:nvSpPr>
        <p:spPr>
          <a:xfrm>
            <a:off x="6696889"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Data Firehose</a:t>
            </a:r>
            <a:endParaRPr lang="en-US" sz="1400" dirty="0">
              <a:ea typeface="Amazon Ember" panose="020B0603020204020204" pitchFamily="34" charset="0"/>
              <a:cs typeface="Amazon Ember" panose="020B0603020204020204" pitchFamily="34" charset="0"/>
            </a:endParaRPr>
          </a:p>
        </p:txBody>
      </p:sp>
      <p:sp>
        <p:nvSpPr>
          <p:cNvPr id="64" name="TextBox 63">
            <a:extLst>
              <a:ext uri="{FF2B5EF4-FFF2-40B4-BE49-F238E27FC236}">
                <a16:creationId xmlns:a16="http://schemas.microsoft.com/office/drawing/2014/main" id="{1EF3F353-13EA-D940-987F-01E1ABCCB4BC}"/>
              </a:ext>
            </a:extLst>
          </p:cNvPr>
          <p:cNvSpPr txBox="1"/>
          <p:nvPr/>
        </p:nvSpPr>
        <p:spPr>
          <a:xfrm>
            <a:off x="9103802"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Analytics</a:t>
            </a:r>
            <a:endParaRPr lang="en-US" sz="1400" dirty="0">
              <a:latin typeface="+mj-lt"/>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a16="http://schemas.microsoft.com/office/drawing/2014/main" id="{7C520408-311A-9246-8F80-39927A5135B7}"/>
              </a:ext>
            </a:extLst>
          </p:cNvPr>
          <p:cNvSpPr txBox="1"/>
          <p:nvPr/>
        </p:nvSpPr>
        <p:spPr>
          <a:xfrm>
            <a:off x="9103802"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Data Analytics</a:t>
            </a:r>
            <a:endParaRPr lang="en-US" sz="1400" dirty="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602641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132</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a16="http://schemas.microsoft.com/office/drawing/2014/main" id="{F6AE051A-4876-F14A-B565-4BD8B3BF16D8}"/>
              </a:ext>
            </a:extLst>
          </p:cNvPr>
          <p:cNvSpPr txBox="1"/>
          <p:nvPr/>
        </p:nvSpPr>
        <p:spPr>
          <a:xfrm>
            <a:off x="4462348" y="1855213"/>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6" name="TextBox 5">
            <a:extLst>
              <a:ext uri="{FF2B5EF4-FFF2-40B4-BE49-F238E27FC236}">
                <a16:creationId xmlns:a16="http://schemas.microsoft.com/office/drawing/2014/main" id="{DBF7F390-4FE7-6643-9323-807A575D6BEC}"/>
              </a:ext>
            </a:extLst>
          </p:cNvPr>
          <p:cNvSpPr txBox="1"/>
          <p:nvPr/>
        </p:nvSpPr>
        <p:spPr>
          <a:xfrm>
            <a:off x="6778501" y="1855213"/>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0967C2-9A89-8A43-9732-DEF343432D0C}"/>
              </a:ext>
            </a:extLst>
          </p:cNvPr>
          <p:cNvCxnSpPr>
            <a:cxnSpLocks/>
          </p:cNvCxnSpPr>
          <p:nvPr/>
        </p:nvCxnSpPr>
        <p:spPr>
          <a:xfrm>
            <a:off x="649209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6C685A0-FEDB-434D-9A17-2AF56B140BC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553F90B-C1C2-1B42-A1AB-9AF2D6A26929}"/>
              </a:ext>
            </a:extLst>
          </p:cNvPr>
          <p:cNvSpPr txBox="1"/>
          <p:nvPr/>
        </p:nvSpPr>
        <p:spPr>
          <a:xfrm>
            <a:off x="4462348" y="3245784"/>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44" name="TextBox 43">
            <a:extLst>
              <a:ext uri="{FF2B5EF4-FFF2-40B4-BE49-F238E27FC236}">
                <a16:creationId xmlns:a16="http://schemas.microsoft.com/office/drawing/2014/main" id="{9EDA94BC-0681-3942-8171-7341492780F7}"/>
              </a:ext>
            </a:extLst>
          </p:cNvPr>
          <p:cNvSpPr txBox="1"/>
          <p:nvPr/>
        </p:nvSpPr>
        <p:spPr>
          <a:xfrm>
            <a:off x="6778501" y="3245784"/>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80" name="Graphic 79">
            <a:extLst>
              <a:ext uri="{FF2B5EF4-FFF2-40B4-BE49-F238E27FC236}">
                <a16:creationId xmlns:a16="http://schemas.microsoft.com/office/drawing/2014/main" id="{224E4328-4505-9648-9B8E-CBD74C6B44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20403" y="2511037"/>
            <a:ext cx="711200" cy="711200"/>
          </a:xfrm>
          <a:prstGeom prst="rect">
            <a:avLst/>
          </a:prstGeom>
        </p:spPr>
      </p:pic>
      <p:pic>
        <p:nvPicPr>
          <p:cNvPr id="81" name="Graphic 80">
            <a:extLst>
              <a:ext uri="{FF2B5EF4-FFF2-40B4-BE49-F238E27FC236}">
                <a16:creationId xmlns:a16="http://schemas.microsoft.com/office/drawing/2014/main" id="{06EBA789-05C3-CC45-B472-15BE60193D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0403" y="1120466"/>
            <a:ext cx="711200" cy="711200"/>
          </a:xfrm>
          <a:prstGeom prst="rect">
            <a:avLst/>
          </a:prstGeom>
        </p:spPr>
      </p:pic>
      <p:pic>
        <p:nvPicPr>
          <p:cNvPr id="82" name="Graphic 81">
            <a:extLst>
              <a:ext uri="{FF2B5EF4-FFF2-40B4-BE49-F238E27FC236}">
                <a16:creationId xmlns:a16="http://schemas.microsoft.com/office/drawing/2014/main" id="{CF48102A-2CD1-864F-9530-7EE2A4B86F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52453" y="2511037"/>
            <a:ext cx="711200" cy="711200"/>
          </a:xfrm>
          <a:prstGeom prst="rect">
            <a:avLst/>
          </a:prstGeom>
        </p:spPr>
      </p:pic>
      <p:pic>
        <p:nvPicPr>
          <p:cNvPr id="83" name="Graphic 82">
            <a:extLst>
              <a:ext uri="{FF2B5EF4-FFF2-40B4-BE49-F238E27FC236}">
                <a16:creationId xmlns:a16="http://schemas.microsoft.com/office/drawing/2014/main" id="{FE35AF64-99EB-DD4D-9C9A-310E61A479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2453" y="1120466"/>
            <a:ext cx="711200" cy="711200"/>
          </a:xfrm>
          <a:prstGeom prst="rect">
            <a:avLst/>
          </a:prstGeom>
        </p:spPr>
      </p:pic>
      <p:sp>
        <p:nvSpPr>
          <p:cNvPr id="23" name="TextBox 22">
            <a:extLst>
              <a:ext uri="{FF2B5EF4-FFF2-40B4-BE49-F238E27FC236}">
                <a16:creationId xmlns:a16="http://schemas.microsoft.com/office/drawing/2014/main" id="{D9DC238F-7ED8-F148-9705-EE440C452643}"/>
              </a:ext>
            </a:extLst>
          </p:cNvPr>
          <p:cNvSpPr txBox="1"/>
          <p:nvPr/>
        </p:nvSpPr>
        <p:spPr>
          <a:xfrm>
            <a:off x="1937767" y="1855213"/>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CAE97A15-0F7C-8443-A2BA-55E8F20C75C9}"/>
              </a:ext>
            </a:extLst>
          </p:cNvPr>
          <p:cNvSpPr txBox="1"/>
          <p:nvPr/>
        </p:nvSpPr>
        <p:spPr>
          <a:xfrm>
            <a:off x="1937767" y="3245784"/>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9C3B1E33-625E-0447-AA8D-DE1ACD4891A5}"/>
              </a:ext>
            </a:extLst>
          </p:cNvPr>
          <p:cNvSpPr txBox="1"/>
          <p:nvPr/>
        </p:nvSpPr>
        <p:spPr>
          <a:xfrm>
            <a:off x="1937767" y="438941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Crawler</a:t>
            </a:r>
            <a:endParaRPr lang="en-US" sz="1400" dirty="0">
              <a:latin typeface="+mj-lt"/>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a16="http://schemas.microsoft.com/office/drawing/2014/main" id="{59AD016D-1611-274F-80F7-C468C9699893}"/>
              </a:ext>
            </a:extLst>
          </p:cNvPr>
          <p:cNvSpPr txBox="1"/>
          <p:nvPr/>
        </p:nvSpPr>
        <p:spPr>
          <a:xfrm>
            <a:off x="1937767" y="532969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Data Catalog</a:t>
            </a:r>
            <a:endParaRPr lang="en-US" sz="1400" dirty="0">
              <a:latin typeface="+mj-lt"/>
              <a:ea typeface="Amazon Ember" panose="020B0603020204020204" pitchFamily="34" charset="0"/>
              <a:cs typeface="Amazon Ember" panose="020B0603020204020204" pitchFamily="34" charset="0"/>
            </a:endParaRPr>
          </a:p>
        </p:txBody>
      </p:sp>
      <p:pic>
        <p:nvPicPr>
          <p:cNvPr id="27" name="Graphic 26">
            <a:extLst>
              <a:ext uri="{FF2B5EF4-FFF2-40B4-BE49-F238E27FC236}">
                <a16:creationId xmlns:a16="http://schemas.microsoft.com/office/drawing/2014/main" id="{E5706DD9-D4B3-B04C-A3AA-EF939C07DE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48522" y="3905250"/>
            <a:ext cx="469900" cy="469900"/>
          </a:xfrm>
          <a:prstGeom prst="rect">
            <a:avLst/>
          </a:prstGeom>
        </p:spPr>
      </p:pic>
      <p:pic>
        <p:nvPicPr>
          <p:cNvPr id="28" name="Graphic 27">
            <a:extLst>
              <a:ext uri="{FF2B5EF4-FFF2-40B4-BE49-F238E27FC236}">
                <a16:creationId xmlns:a16="http://schemas.microsoft.com/office/drawing/2014/main" id="{93DF1A20-E933-CD40-93FA-FF1A39F9B5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48522" y="4765897"/>
            <a:ext cx="469900" cy="469900"/>
          </a:xfrm>
          <a:prstGeom prst="rect">
            <a:avLst/>
          </a:prstGeom>
        </p:spPr>
      </p:pic>
      <p:pic>
        <p:nvPicPr>
          <p:cNvPr id="29" name="Graphic 28">
            <a:extLst>
              <a:ext uri="{FF2B5EF4-FFF2-40B4-BE49-F238E27FC236}">
                <a16:creationId xmlns:a16="http://schemas.microsoft.com/office/drawing/2014/main" id="{9DDB9A41-12CA-F442-A149-A736C863C8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27872" y="2511037"/>
            <a:ext cx="711200" cy="711200"/>
          </a:xfrm>
          <a:prstGeom prst="rect">
            <a:avLst/>
          </a:prstGeom>
        </p:spPr>
      </p:pic>
      <p:pic>
        <p:nvPicPr>
          <p:cNvPr id="30" name="Graphic 29">
            <a:extLst>
              <a:ext uri="{FF2B5EF4-FFF2-40B4-BE49-F238E27FC236}">
                <a16:creationId xmlns:a16="http://schemas.microsoft.com/office/drawing/2014/main" id="{1B0EB3E5-4DA4-4149-883D-FED9E725BD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27872" y="1120466"/>
            <a:ext cx="711200" cy="711200"/>
          </a:xfrm>
          <a:prstGeom prst="rect">
            <a:avLst/>
          </a:prstGeom>
        </p:spPr>
      </p:pic>
      <p:sp>
        <p:nvSpPr>
          <p:cNvPr id="31" name="TextBox 30">
            <a:extLst>
              <a:ext uri="{FF2B5EF4-FFF2-40B4-BE49-F238E27FC236}">
                <a16:creationId xmlns:a16="http://schemas.microsoft.com/office/drawing/2014/main" id="{6414C45D-9506-C049-BD9F-8F139B922F64}"/>
              </a:ext>
            </a:extLst>
          </p:cNvPr>
          <p:cNvSpPr txBox="1"/>
          <p:nvPr/>
        </p:nvSpPr>
        <p:spPr>
          <a:xfrm>
            <a:off x="941718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2" name="TextBox 31">
            <a:extLst>
              <a:ext uri="{FF2B5EF4-FFF2-40B4-BE49-F238E27FC236}">
                <a16:creationId xmlns:a16="http://schemas.microsoft.com/office/drawing/2014/main" id="{DB6F0D47-C77E-C044-A51D-E13D9154FFA1}"/>
              </a:ext>
            </a:extLst>
          </p:cNvPr>
          <p:cNvSpPr txBox="1"/>
          <p:nvPr/>
        </p:nvSpPr>
        <p:spPr>
          <a:xfrm>
            <a:off x="941718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3" name="TextBox 32">
            <a:extLst>
              <a:ext uri="{FF2B5EF4-FFF2-40B4-BE49-F238E27FC236}">
                <a16:creationId xmlns:a16="http://schemas.microsoft.com/office/drawing/2014/main" id="{2A2BAE5E-A506-1B4F-978E-3BEA97C101E4}"/>
              </a:ext>
            </a:extLst>
          </p:cNvPr>
          <p:cNvSpPr txBox="1"/>
          <p:nvPr/>
        </p:nvSpPr>
        <p:spPr>
          <a:xfrm>
            <a:off x="9417187" y="4417856"/>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compute node</a:t>
            </a:r>
            <a:endParaRPr lang="en-US" sz="1400" dirty="0">
              <a:latin typeface="+mj-lt"/>
              <a:ea typeface="Amazon Ember" panose="020B0603020204020204" pitchFamily="34" charset="0"/>
              <a:cs typeface="Amazon Ember" panose="020B0603020204020204" pitchFamily="34" charset="0"/>
            </a:endParaRPr>
          </a:p>
        </p:txBody>
      </p:sp>
      <p:sp>
        <p:nvSpPr>
          <p:cNvPr id="34" name="TextBox 33">
            <a:extLst>
              <a:ext uri="{FF2B5EF4-FFF2-40B4-BE49-F238E27FC236}">
                <a16:creationId xmlns:a16="http://schemas.microsoft.com/office/drawing/2014/main" id="{9E17F48D-6226-ED41-BDC1-1B40E53F423C}"/>
              </a:ext>
            </a:extLst>
          </p:cNvPr>
          <p:cNvSpPr txBox="1"/>
          <p:nvPr/>
        </p:nvSpPr>
        <p:spPr>
          <a:xfrm>
            <a:off x="9417187" y="5588460"/>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storage node</a:t>
            </a:r>
            <a:endParaRPr lang="en-US" sz="1400" dirty="0">
              <a:latin typeface="+mj-lt"/>
              <a:ea typeface="Amazon Ember" panose="020B0603020204020204" pitchFamily="34" charset="0"/>
              <a:cs typeface="Amazon Ember" panose="020B0603020204020204" pitchFamily="34" charset="0"/>
            </a:endParaRPr>
          </a:p>
        </p:txBody>
      </p:sp>
      <p:pic>
        <p:nvPicPr>
          <p:cNvPr id="35" name="Graphic 34">
            <a:extLst>
              <a:ext uri="{FF2B5EF4-FFF2-40B4-BE49-F238E27FC236}">
                <a16:creationId xmlns:a16="http://schemas.microsoft.com/office/drawing/2014/main" id="{040D9336-85A7-994D-B20F-9B6CCA1E50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27942" y="3893266"/>
            <a:ext cx="469900" cy="469900"/>
          </a:xfrm>
          <a:prstGeom prst="rect">
            <a:avLst/>
          </a:prstGeom>
        </p:spPr>
      </p:pic>
      <p:pic>
        <p:nvPicPr>
          <p:cNvPr id="38" name="Graphic 37">
            <a:extLst>
              <a:ext uri="{FF2B5EF4-FFF2-40B4-BE49-F238E27FC236}">
                <a16:creationId xmlns:a16="http://schemas.microsoft.com/office/drawing/2014/main" id="{0D78455C-8EB5-8742-8F81-1A651454226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27942" y="5119952"/>
            <a:ext cx="469900" cy="469900"/>
          </a:xfrm>
          <a:prstGeom prst="rect">
            <a:avLst/>
          </a:prstGeom>
        </p:spPr>
      </p:pic>
      <p:pic>
        <p:nvPicPr>
          <p:cNvPr id="40" name="Graphic 39">
            <a:extLst>
              <a:ext uri="{FF2B5EF4-FFF2-40B4-BE49-F238E27FC236}">
                <a16:creationId xmlns:a16="http://schemas.microsoft.com/office/drawing/2014/main" id="{F0688CD4-F910-354F-B619-94CC7044E0F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07292" y="2446087"/>
            <a:ext cx="711200" cy="711200"/>
          </a:xfrm>
          <a:prstGeom prst="rect">
            <a:avLst/>
          </a:prstGeom>
        </p:spPr>
      </p:pic>
      <p:pic>
        <p:nvPicPr>
          <p:cNvPr id="41" name="Graphic 40">
            <a:extLst>
              <a:ext uri="{FF2B5EF4-FFF2-40B4-BE49-F238E27FC236}">
                <a16:creationId xmlns:a16="http://schemas.microsoft.com/office/drawing/2014/main" id="{EC49C6A4-B708-AD4D-B5C8-3269AF3306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07292" y="1107881"/>
            <a:ext cx="711200" cy="711200"/>
          </a:xfrm>
          <a:prstGeom prst="rect">
            <a:avLst/>
          </a:prstGeom>
        </p:spPr>
      </p:pic>
    </p:spTree>
    <p:extLst>
      <p:ext uri="{BB962C8B-B14F-4D97-AF65-F5344CB8AC3E}">
        <p14:creationId xmlns:p14="http://schemas.microsoft.com/office/powerpoint/2010/main" val="30431680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133</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4/4</a:t>
            </a:r>
          </a:p>
        </p:txBody>
      </p:sp>
      <p:sp>
        <p:nvSpPr>
          <p:cNvPr id="5" name="TextBox 4">
            <a:extLst>
              <a:ext uri="{FF2B5EF4-FFF2-40B4-BE49-F238E27FC236}">
                <a16:creationId xmlns:a16="http://schemas.microsoft.com/office/drawing/2014/main" id="{F6AE051A-4876-F14A-B565-4BD8B3BF16D8}"/>
              </a:ext>
            </a:extLst>
          </p:cNvPr>
          <p:cNvSpPr txBox="1"/>
          <p:nvPr/>
        </p:nvSpPr>
        <p:spPr>
          <a:xfrm>
            <a:off x="4175311" y="180492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AB9782-3CBC-CA46-BA62-26050ED1CA06}"/>
              </a:ext>
            </a:extLst>
          </p:cNvPr>
          <p:cNvSpPr txBox="1"/>
          <p:nvPr/>
        </p:nvSpPr>
        <p:spPr>
          <a:xfrm>
            <a:off x="4175311" y="3187681"/>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pic>
        <p:nvPicPr>
          <p:cNvPr id="45" name="Graphic 44">
            <a:extLst>
              <a:ext uri="{FF2B5EF4-FFF2-40B4-BE49-F238E27FC236}">
                <a16:creationId xmlns:a16="http://schemas.microsoft.com/office/drawing/2014/main" id="{08B672CF-7683-3541-9BE9-37EBD17BD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3144" y="2487217"/>
            <a:ext cx="711200" cy="711200"/>
          </a:xfrm>
          <a:prstGeom prst="rect">
            <a:avLst/>
          </a:prstGeom>
        </p:spPr>
      </p:pic>
      <p:pic>
        <p:nvPicPr>
          <p:cNvPr id="46" name="Graphic 45">
            <a:extLst>
              <a:ext uri="{FF2B5EF4-FFF2-40B4-BE49-F238E27FC236}">
                <a16:creationId xmlns:a16="http://schemas.microsoft.com/office/drawing/2014/main" id="{CD8D7EE2-AE87-9D46-B658-96BB01D5EF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3144" y="1093236"/>
            <a:ext cx="711200" cy="711200"/>
          </a:xfrm>
          <a:prstGeom prst="rect">
            <a:avLst/>
          </a:prstGeom>
        </p:spPr>
      </p:pic>
      <p:sp>
        <p:nvSpPr>
          <p:cNvPr id="12" name="TextBox 11">
            <a:extLst>
              <a:ext uri="{FF2B5EF4-FFF2-40B4-BE49-F238E27FC236}">
                <a16:creationId xmlns:a16="http://schemas.microsoft.com/office/drawing/2014/main" id="{5F811DE7-51A8-BA47-A0DB-AD56831C069E}"/>
              </a:ext>
            </a:extLst>
          </p:cNvPr>
          <p:cNvSpPr txBox="1"/>
          <p:nvPr/>
        </p:nvSpPr>
        <p:spPr>
          <a:xfrm>
            <a:off x="2008445" y="1804929"/>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7BBF0EF5-B3C1-5C48-952E-742BBCE2A5E1}"/>
              </a:ext>
            </a:extLst>
          </p:cNvPr>
          <p:cNvSpPr txBox="1"/>
          <p:nvPr/>
        </p:nvSpPr>
        <p:spPr>
          <a:xfrm>
            <a:off x="2008445" y="3187681"/>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a16="http://schemas.microsoft.com/office/drawing/2014/main" id="{CBAAD4DA-CCAF-A243-B0DB-57AC038AC7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6219" y="2470340"/>
            <a:ext cx="711200" cy="711200"/>
          </a:xfrm>
          <a:prstGeom prst="rect">
            <a:avLst/>
          </a:prstGeom>
        </p:spPr>
      </p:pic>
      <p:pic>
        <p:nvPicPr>
          <p:cNvPr id="16" name="Graphic 15">
            <a:extLst>
              <a:ext uri="{FF2B5EF4-FFF2-40B4-BE49-F238E27FC236}">
                <a16:creationId xmlns:a16="http://schemas.microsoft.com/office/drawing/2014/main" id="{3992D147-1673-CC42-B8BB-1099BA6A6D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6219" y="1098191"/>
            <a:ext cx="711200" cy="711200"/>
          </a:xfrm>
          <a:prstGeom prst="rect">
            <a:avLst/>
          </a:prstGeom>
        </p:spPr>
      </p:pic>
      <p:sp>
        <p:nvSpPr>
          <p:cNvPr id="31" name="TextBox 30">
            <a:extLst>
              <a:ext uri="{FF2B5EF4-FFF2-40B4-BE49-F238E27FC236}">
                <a16:creationId xmlns:a16="http://schemas.microsoft.com/office/drawing/2014/main" id="{898BAF79-7008-714A-9D1C-1105E2C7FC37}"/>
              </a:ext>
            </a:extLst>
          </p:cNvPr>
          <p:cNvSpPr txBox="1"/>
          <p:nvPr/>
        </p:nvSpPr>
        <p:spPr>
          <a:xfrm>
            <a:off x="6474373" y="180492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cxnSp>
        <p:nvCxnSpPr>
          <p:cNvPr id="32" name="Straight Connector 31">
            <a:extLst>
              <a:ext uri="{FF2B5EF4-FFF2-40B4-BE49-F238E27FC236}">
                <a16:creationId xmlns:a16="http://schemas.microsoft.com/office/drawing/2014/main" id="{32BAEDAE-FA76-6246-9EC2-56D15803A501}"/>
              </a:ext>
            </a:extLst>
          </p:cNvPr>
          <p:cNvCxnSpPr>
            <a:cxnSpLocks/>
          </p:cNvCxnSpPr>
          <p:nvPr/>
        </p:nvCxnSpPr>
        <p:spPr>
          <a:xfrm>
            <a:off x="647437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9E6D87-E5D7-1746-BBE8-E00D394F0B0A}"/>
              </a:ext>
            </a:extLst>
          </p:cNvPr>
          <p:cNvSpPr txBox="1"/>
          <p:nvPr/>
        </p:nvSpPr>
        <p:spPr>
          <a:xfrm>
            <a:off x="6474373" y="3187681"/>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pic>
        <p:nvPicPr>
          <p:cNvPr id="7" name="Graphic 6">
            <a:extLst>
              <a:ext uri="{FF2B5EF4-FFF2-40B4-BE49-F238E27FC236}">
                <a16:creationId xmlns:a16="http://schemas.microsoft.com/office/drawing/2014/main" id="{17F6F103-8E38-A741-BD6B-C78507D6CD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02207" y="2470340"/>
            <a:ext cx="711200" cy="711200"/>
          </a:xfrm>
          <a:prstGeom prst="rect">
            <a:avLst/>
          </a:prstGeom>
        </p:spPr>
      </p:pic>
      <p:pic>
        <p:nvPicPr>
          <p:cNvPr id="9" name="Graphic 8">
            <a:extLst>
              <a:ext uri="{FF2B5EF4-FFF2-40B4-BE49-F238E27FC236}">
                <a16:creationId xmlns:a16="http://schemas.microsoft.com/office/drawing/2014/main" id="{7A483696-65FD-1745-95E4-96C878D9E8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2207" y="1093236"/>
            <a:ext cx="711200" cy="711200"/>
          </a:xfrm>
          <a:prstGeom prst="rect">
            <a:avLst/>
          </a:prstGeom>
        </p:spPr>
      </p:pic>
      <p:cxnSp>
        <p:nvCxnSpPr>
          <p:cNvPr id="19" name="Straight Connector 18">
            <a:extLst>
              <a:ext uri="{FF2B5EF4-FFF2-40B4-BE49-F238E27FC236}">
                <a16:creationId xmlns:a16="http://schemas.microsoft.com/office/drawing/2014/main" id="{7A7CF291-BDA7-2942-84C3-B436A4FCDAAF}"/>
              </a:ext>
            </a:extLst>
          </p:cNvPr>
          <p:cNvCxnSpPr>
            <a:cxnSpLocks/>
          </p:cNvCxnSpPr>
          <p:nvPr/>
        </p:nvCxnSpPr>
        <p:spPr>
          <a:xfrm>
            <a:off x="874844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82E4FB-6C42-D14A-8EB9-5ABE3067CA61}"/>
              </a:ext>
            </a:extLst>
          </p:cNvPr>
          <p:cNvSpPr txBox="1"/>
          <p:nvPr/>
        </p:nvSpPr>
        <p:spPr>
          <a:xfrm>
            <a:off x="8788203" y="1804929"/>
            <a:ext cx="2166867"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Streaming for Kafka</a:t>
            </a:r>
          </a:p>
        </p:txBody>
      </p:sp>
      <p:sp>
        <p:nvSpPr>
          <p:cNvPr id="21" name="TextBox 20">
            <a:extLst>
              <a:ext uri="{FF2B5EF4-FFF2-40B4-BE49-F238E27FC236}">
                <a16:creationId xmlns:a16="http://schemas.microsoft.com/office/drawing/2014/main" id="{B3D71952-3E25-DB46-A3CD-69CD27202E23}"/>
              </a:ext>
            </a:extLst>
          </p:cNvPr>
          <p:cNvSpPr txBox="1"/>
          <p:nvPr/>
        </p:nvSpPr>
        <p:spPr>
          <a:xfrm>
            <a:off x="8788203" y="3187681"/>
            <a:ext cx="2166867" cy="523220"/>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Amazon Managed Streaming for Kafka</a:t>
            </a:r>
          </a:p>
        </p:txBody>
      </p:sp>
      <p:pic>
        <p:nvPicPr>
          <p:cNvPr id="8" name="Graphic 7">
            <a:extLst>
              <a:ext uri="{FF2B5EF4-FFF2-40B4-BE49-F238E27FC236}">
                <a16:creationId xmlns:a16="http://schemas.microsoft.com/office/drawing/2014/main" id="{233EB66C-6C1D-A045-8F6F-01E38E42517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6036" y="2476182"/>
            <a:ext cx="711200" cy="711200"/>
          </a:xfrm>
          <a:prstGeom prst="rect">
            <a:avLst/>
          </a:prstGeom>
        </p:spPr>
      </p:pic>
      <p:pic>
        <p:nvPicPr>
          <p:cNvPr id="18" name="Graphic 17">
            <a:extLst>
              <a:ext uri="{FF2B5EF4-FFF2-40B4-BE49-F238E27FC236}">
                <a16:creationId xmlns:a16="http://schemas.microsoft.com/office/drawing/2014/main" id="{1A235508-59F9-934B-8ABC-449E5F2B2DD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16036" y="1093236"/>
            <a:ext cx="711200" cy="711200"/>
          </a:xfrm>
          <a:prstGeom prst="rect">
            <a:avLst/>
          </a:prstGeom>
        </p:spPr>
      </p:pic>
    </p:spTree>
    <p:extLst>
      <p:ext uri="{BB962C8B-B14F-4D97-AF65-F5344CB8AC3E}">
        <p14:creationId xmlns:p14="http://schemas.microsoft.com/office/powerpoint/2010/main" val="3785298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Application Integration</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134</a:t>
            </a:fld>
            <a:endParaRPr lang="en-US" dirty="0"/>
          </a:p>
        </p:txBody>
      </p:sp>
      <p:pic>
        <p:nvPicPr>
          <p:cNvPr id="7" name="Graphic 6">
            <a:extLst>
              <a:ext uri="{FF2B5EF4-FFF2-40B4-BE49-F238E27FC236}">
                <a16:creationId xmlns:a16="http://schemas.microsoft.com/office/drawing/2014/main" id="{23F7509B-6C36-FF48-8F39-AE75129062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3533698"/>
            <a:ext cx="952500" cy="952500"/>
          </a:xfrm>
          <a:prstGeom prst="rect">
            <a:avLst/>
          </a:prstGeom>
        </p:spPr>
      </p:pic>
      <p:pic>
        <p:nvPicPr>
          <p:cNvPr id="9" name="Graphic 8">
            <a:extLst>
              <a:ext uri="{FF2B5EF4-FFF2-40B4-BE49-F238E27FC236}">
                <a16:creationId xmlns:a16="http://schemas.microsoft.com/office/drawing/2014/main" id="{C2FCDE8D-8846-2942-8F9D-ADB957D331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2280621"/>
            <a:ext cx="952500" cy="952500"/>
          </a:xfrm>
          <a:prstGeom prst="rect">
            <a:avLst/>
          </a:prstGeom>
        </p:spPr>
      </p:pic>
    </p:spTree>
    <p:extLst>
      <p:ext uri="{BB962C8B-B14F-4D97-AF65-F5344CB8AC3E}">
        <p14:creationId xmlns:p14="http://schemas.microsoft.com/office/powerpoint/2010/main" val="40478949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135</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p:txBody>
          <a:bodyPr/>
          <a:lstStyle/>
          <a:p>
            <a:r>
              <a:rPr lang="en-US" dirty="0"/>
              <a:t>Application Integration</a:t>
            </a:r>
          </a:p>
        </p:txBody>
      </p:sp>
      <p:sp>
        <p:nvSpPr>
          <p:cNvPr id="4" name="Text Placeholder 3">
            <a:extLst>
              <a:ext uri="{FF2B5EF4-FFF2-40B4-BE49-F238E27FC236}">
                <a16:creationId xmlns:a16="http://schemas.microsoft.com/office/drawing/2014/main" id="{6DA6A9C2-A143-4E48-8F87-3157F3CD2736}"/>
              </a:ext>
            </a:extLst>
          </p:cNvPr>
          <p:cNvSpPr>
            <a:spLocks noGrp="1"/>
          </p:cNvSpPr>
          <p:nvPr>
            <p:ph type="body" sz="quarter" idx="11"/>
          </p:nvPr>
        </p:nvSpPr>
        <p:spPr/>
        <p:txBody>
          <a:bodyPr/>
          <a:lstStyle/>
          <a:p>
            <a:r>
              <a:rPr lang="en-US" dirty="0"/>
              <a:t>1/2</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6" name="TextBox 5">
            <a:extLst>
              <a:ext uri="{FF2B5EF4-FFF2-40B4-BE49-F238E27FC236}">
                <a16:creationId xmlns:a16="http://schemas.microsoft.com/office/drawing/2014/main" id="{C5615CFC-423E-4C4A-99C3-57AB7C6027ED}"/>
              </a:ext>
            </a:extLst>
          </p:cNvPr>
          <p:cNvSpPr txBox="1"/>
          <p:nvPr/>
        </p:nvSpPr>
        <p:spPr>
          <a:xfrm>
            <a:off x="3838516"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cxnSp>
        <p:nvCxnSpPr>
          <p:cNvPr id="7" name="Straight Connector 6">
            <a:extLst>
              <a:ext uri="{FF2B5EF4-FFF2-40B4-BE49-F238E27FC236}">
                <a16:creationId xmlns:a16="http://schemas.microsoft.com/office/drawing/2014/main" id="{2F7FB29D-912E-F64B-893A-457C680D543B}"/>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038612-C9E9-D348-8F8A-69D62F60022D}"/>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971A31-35A5-5E4E-A8C8-7BD49E05F94E}"/>
              </a:ext>
            </a:extLst>
          </p:cNvPr>
          <p:cNvSpPr txBox="1"/>
          <p:nvPr/>
        </p:nvSpPr>
        <p:spPr>
          <a:xfrm>
            <a:off x="1718510"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10" name="TextBox 9">
            <a:extLst>
              <a:ext uri="{FF2B5EF4-FFF2-40B4-BE49-F238E27FC236}">
                <a16:creationId xmlns:a16="http://schemas.microsoft.com/office/drawing/2014/main" id="{44FB15D1-0924-6747-9CA4-0FF654161035}"/>
              </a:ext>
            </a:extLst>
          </p:cNvPr>
          <p:cNvSpPr txBox="1"/>
          <p:nvPr/>
        </p:nvSpPr>
        <p:spPr>
          <a:xfrm>
            <a:off x="3838516"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sp>
        <p:nvSpPr>
          <p:cNvPr id="11" name="TextBox 10">
            <a:extLst>
              <a:ext uri="{FF2B5EF4-FFF2-40B4-BE49-F238E27FC236}">
                <a16:creationId xmlns:a16="http://schemas.microsoft.com/office/drawing/2014/main" id="{7319AA40-5BF1-EE44-B8CB-28672D464325}"/>
              </a:ext>
            </a:extLst>
          </p:cNvPr>
          <p:cNvSpPr txBox="1"/>
          <p:nvPr/>
        </p:nvSpPr>
        <p:spPr>
          <a:xfrm>
            <a:off x="1885088" y="4264149"/>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Email notification</a:t>
            </a:r>
          </a:p>
        </p:txBody>
      </p:sp>
      <p:sp>
        <p:nvSpPr>
          <p:cNvPr id="12" name="TextBox 11">
            <a:extLst>
              <a:ext uri="{FF2B5EF4-FFF2-40B4-BE49-F238E27FC236}">
                <a16:creationId xmlns:a16="http://schemas.microsoft.com/office/drawing/2014/main" id="{02211137-D43E-B74B-8F67-DF11000E47EE}"/>
              </a:ext>
            </a:extLst>
          </p:cNvPr>
          <p:cNvSpPr txBox="1"/>
          <p:nvPr/>
        </p:nvSpPr>
        <p:spPr>
          <a:xfrm>
            <a:off x="1885088" y="5093353"/>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HTTP notification</a:t>
            </a:r>
          </a:p>
        </p:txBody>
      </p:sp>
      <p:sp>
        <p:nvSpPr>
          <p:cNvPr id="13" name="TextBox 12">
            <a:extLst>
              <a:ext uri="{FF2B5EF4-FFF2-40B4-BE49-F238E27FC236}">
                <a16:creationId xmlns:a16="http://schemas.microsoft.com/office/drawing/2014/main" id="{1B34F681-5499-7D4F-963A-4534A22F6AF3}"/>
              </a:ext>
            </a:extLst>
          </p:cNvPr>
          <p:cNvSpPr txBox="1"/>
          <p:nvPr/>
        </p:nvSpPr>
        <p:spPr>
          <a:xfrm>
            <a:off x="1885088" y="5847691"/>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Topic</a:t>
            </a:r>
          </a:p>
        </p:txBody>
      </p:sp>
      <p:sp>
        <p:nvSpPr>
          <p:cNvPr id="14" name="TextBox 13">
            <a:extLst>
              <a:ext uri="{FF2B5EF4-FFF2-40B4-BE49-F238E27FC236}">
                <a16:creationId xmlns:a16="http://schemas.microsoft.com/office/drawing/2014/main" id="{EF5B50F5-0439-C94C-B18E-A400711EF30E}"/>
              </a:ext>
            </a:extLst>
          </p:cNvPr>
          <p:cNvSpPr txBox="1"/>
          <p:nvPr/>
        </p:nvSpPr>
        <p:spPr>
          <a:xfrm>
            <a:off x="3838516" y="432586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Message</a:t>
            </a:r>
          </a:p>
        </p:txBody>
      </p:sp>
      <p:sp>
        <p:nvSpPr>
          <p:cNvPr id="15" name="TextBox 14">
            <a:extLst>
              <a:ext uri="{FF2B5EF4-FFF2-40B4-BE49-F238E27FC236}">
                <a16:creationId xmlns:a16="http://schemas.microsoft.com/office/drawing/2014/main" id="{252ED9C3-AA28-6E4B-8515-44AF0094E5C2}"/>
              </a:ext>
            </a:extLst>
          </p:cNvPr>
          <p:cNvSpPr txBox="1"/>
          <p:nvPr/>
        </p:nvSpPr>
        <p:spPr>
          <a:xfrm>
            <a:off x="3838516" y="511765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Queue</a:t>
            </a:r>
          </a:p>
        </p:txBody>
      </p:sp>
      <p:sp>
        <p:nvSpPr>
          <p:cNvPr id="16" name="TextBox 15">
            <a:extLst>
              <a:ext uri="{FF2B5EF4-FFF2-40B4-BE49-F238E27FC236}">
                <a16:creationId xmlns:a16="http://schemas.microsoft.com/office/drawing/2014/main" id="{E4714997-3895-5B49-8943-6FC95E478966}"/>
              </a:ext>
            </a:extLst>
          </p:cNvPr>
          <p:cNvSpPr txBox="1"/>
          <p:nvPr/>
        </p:nvSpPr>
        <p:spPr>
          <a:xfrm>
            <a:off x="5938768"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cxnSp>
        <p:nvCxnSpPr>
          <p:cNvPr id="18" name="Straight Connector 17">
            <a:extLst>
              <a:ext uri="{FF2B5EF4-FFF2-40B4-BE49-F238E27FC236}">
                <a16:creationId xmlns:a16="http://schemas.microsoft.com/office/drawing/2014/main" id="{06EA6C27-2DD2-C840-918D-C6A916F0285B}"/>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98E1F6-92C9-B048-8C4C-DE34BBA952BB}"/>
              </a:ext>
            </a:extLst>
          </p:cNvPr>
          <p:cNvSpPr txBox="1"/>
          <p:nvPr/>
        </p:nvSpPr>
        <p:spPr>
          <a:xfrm>
            <a:off x="8202466"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sp>
        <p:nvSpPr>
          <p:cNvPr id="20" name="TextBox 19">
            <a:extLst>
              <a:ext uri="{FF2B5EF4-FFF2-40B4-BE49-F238E27FC236}">
                <a16:creationId xmlns:a16="http://schemas.microsoft.com/office/drawing/2014/main" id="{D7F29047-6C71-4348-9449-DA85546F0055}"/>
              </a:ext>
            </a:extLst>
          </p:cNvPr>
          <p:cNvSpPr txBox="1"/>
          <p:nvPr/>
        </p:nvSpPr>
        <p:spPr>
          <a:xfrm>
            <a:off x="5938768"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sp>
        <p:nvSpPr>
          <p:cNvPr id="21" name="TextBox 20">
            <a:extLst>
              <a:ext uri="{FF2B5EF4-FFF2-40B4-BE49-F238E27FC236}">
                <a16:creationId xmlns:a16="http://schemas.microsoft.com/office/drawing/2014/main" id="{61EA1ED7-504C-874A-AE0E-4EB900BBEE6A}"/>
              </a:ext>
            </a:extLst>
          </p:cNvPr>
          <p:cNvSpPr txBox="1"/>
          <p:nvPr/>
        </p:nvSpPr>
        <p:spPr>
          <a:xfrm>
            <a:off x="8202466"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pic>
        <p:nvPicPr>
          <p:cNvPr id="22" name="Graphic 21">
            <a:extLst>
              <a:ext uri="{FF2B5EF4-FFF2-40B4-BE49-F238E27FC236}">
                <a16:creationId xmlns:a16="http://schemas.microsoft.com/office/drawing/2014/main" id="{9B1E7272-4A4E-5340-B66C-C8DFDA2638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103" y="2404953"/>
            <a:ext cx="711200" cy="711200"/>
          </a:xfrm>
          <a:prstGeom prst="rect">
            <a:avLst/>
          </a:prstGeom>
        </p:spPr>
      </p:pic>
      <p:pic>
        <p:nvPicPr>
          <p:cNvPr id="24" name="Graphic 23">
            <a:extLst>
              <a:ext uri="{FF2B5EF4-FFF2-40B4-BE49-F238E27FC236}">
                <a16:creationId xmlns:a16="http://schemas.microsoft.com/office/drawing/2014/main" id="{E5CBBEB2-BD5E-144F-B09A-3614B82C8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2103" y="1141206"/>
            <a:ext cx="711200" cy="711200"/>
          </a:xfrm>
          <a:prstGeom prst="rect">
            <a:avLst/>
          </a:prstGeom>
        </p:spPr>
      </p:pic>
      <p:pic>
        <p:nvPicPr>
          <p:cNvPr id="26" name="Graphic 25">
            <a:extLst>
              <a:ext uri="{FF2B5EF4-FFF2-40B4-BE49-F238E27FC236}">
                <a16:creationId xmlns:a16="http://schemas.microsoft.com/office/drawing/2014/main" id="{57ADF64B-595E-054C-B54B-9A2143D30E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98687" y="3764235"/>
            <a:ext cx="469900" cy="469900"/>
          </a:xfrm>
          <a:prstGeom prst="rect">
            <a:avLst/>
          </a:prstGeom>
        </p:spPr>
      </p:pic>
      <p:pic>
        <p:nvPicPr>
          <p:cNvPr id="28" name="Graphic 27">
            <a:extLst>
              <a:ext uri="{FF2B5EF4-FFF2-40B4-BE49-F238E27FC236}">
                <a16:creationId xmlns:a16="http://schemas.microsoft.com/office/drawing/2014/main" id="{9DDC98DA-747F-9E48-B2B6-0317160C65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8687" y="4617811"/>
            <a:ext cx="469900" cy="469900"/>
          </a:xfrm>
          <a:prstGeom prst="rect">
            <a:avLst/>
          </a:prstGeom>
        </p:spPr>
      </p:pic>
      <p:pic>
        <p:nvPicPr>
          <p:cNvPr id="30" name="Graphic 29">
            <a:extLst>
              <a:ext uri="{FF2B5EF4-FFF2-40B4-BE49-F238E27FC236}">
                <a16:creationId xmlns:a16="http://schemas.microsoft.com/office/drawing/2014/main" id="{BD536DD8-1EF3-4F43-9296-1D8FCB86F1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8037" y="2427343"/>
            <a:ext cx="711200" cy="711200"/>
          </a:xfrm>
          <a:prstGeom prst="rect">
            <a:avLst/>
          </a:prstGeom>
        </p:spPr>
      </p:pic>
      <p:pic>
        <p:nvPicPr>
          <p:cNvPr id="32" name="Graphic 31">
            <a:extLst>
              <a:ext uri="{FF2B5EF4-FFF2-40B4-BE49-F238E27FC236}">
                <a16:creationId xmlns:a16="http://schemas.microsoft.com/office/drawing/2014/main" id="{075C7C7E-0733-F14B-BBD3-48FCFF6D5E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8687" y="5378998"/>
            <a:ext cx="469900" cy="469900"/>
          </a:xfrm>
          <a:prstGeom prst="rect">
            <a:avLst/>
          </a:prstGeom>
        </p:spPr>
      </p:pic>
      <p:pic>
        <p:nvPicPr>
          <p:cNvPr id="34" name="Graphic 33">
            <a:extLst>
              <a:ext uri="{FF2B5EF4-FFF2-40B4-BE49-F238E27FC236}">
                <a16:creationId xmlns:a16="http://schemas.microsoft.com/office/drawing/2014/main" id="{94BAF6D0-D90F-2940-B54C-F4A09CDD09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78037" y="1141206"/>
            <a:ext cx="711200" cy="711200"/>
          </a:xfrm>
          <a:prstGeom prst="rect">
            <a:avLst/>
          </a:prstGeom>
        </p:spPr>
      </p:pic>
      <p:pic>
        <p:nvPicPr>
          <p:cNvPr id="36" name="Graphic 35">
            <a:extLst>
              <a:ext uri="{FF2B5EF4-FFF2-40B4-BE49-F238E27FC236}">
                <a16:creationId xmlns:a16="http://schemas.microsoft.com/office/drawing/2014/main" id="{8DFD010B-BDAB-5A43-A9D5-7D9F6189E4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851" y="2427343"/>
            <a:ext cx="711200" cy="711200"/>
          </a:xfrm>
          <a:prstGeom prst="rect">
            <a:avLst/>
          </a:prstGeom>
        </p:spPr>
      </p:pic>
      <p:pic>
        <p:nvPicPr>
          <p:cNvPr id="38" name="Graphic 37">
            <a:extLst>
              <a:ext uri="{FF2B5EF4-FFF2-40B4-BE49-F238E27FC236}">
                <a16:creationId xmlns:a16="http://schemas.microsoft.com/office/drawing/2014/main" id="{8CB142E1-5B51-1E4C-AFA8-54BFF6177BA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12501" y="3809754"/>
            <a:ext cx="469900" cy="469900"/>
          </a:xfrm>
          <a:prstGeom prst="rect">
            <a:avLst/>
          </a:prstGeom>
        </p:spPr>
      </p:pic>
      <p:pic>
        <p:nvPicPr>
          <p:cNvPr id="40" name="Graphic 39">
            <a:extLst>
              <a:ext uri="{FF2B5EF4-FFF2-40B4-BE49-F238E27FC236}">
                <a16:creationId xmlns:a16="http://schemas.microsoft.com/office/drawing/2014/main" id="{2ACAD885-5F52-504F-842D-3D87E199BD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2501" y="4696153"/>
            <a:ext cx="469900" cy="469900"/>
          </a:xfrm>
          <a:prstGeom prst="rect">
            <a:avLst/>
          </a:prstGeom>
        </p:spPr>
      </p:pic>
      <p:pic>
        <p:nvPicPr>
          <p:cNvPr id="42" name="Graphic 41">
            <a:extLst>
              <a:ext uri="{FF2B5EF4-FFF2-40B4-BE49-F238E27FC236}">
                <a16:creationId xmlns:a16="http://schemas.microsoft.com/office/drawing/2014/main" id="{E067B167-698B-E843-8E2B-0A7BDC8B26D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91851" y="1141206"/>
            <a:ext cx="711200" cy="711200"/>
          </a:xfrm>
          <a:prstGeom prst="rect">
            <a:avLst/>
          </a:prstGeom>
        </p:spPr>
      </p:pic>
      <p:pic>
        <p:nvPicPr>
          <p:cNvPr id="48" name="Graphic 47">
            <a:extLst>
              <a:ext uri="{FF2B5EF4-FFF2-40B4-BE49-F238E27FC236}">
                <a16:creationId xmlns:a16="http://schemas.microsoft.com/office/drawing/2014/main" id="{7BDAE49E-BAE0-264B-A533-A10E90F34AA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874961" y="2427343"/>
            <a:ext cx="711200" cy="711200"/>
          </a:xfrm>
          <a:prstGeom prst="rect">
            <a:avLst/>
          </a:prstGeom>
        </p:spPr>
      </p:pic>
      <p:pic>
        <p:nvPicPr>
          <p:cNvPr id="50" name="Graphic 49">
            <a:extLst>
              <a:ext uri="{FF2B5EF4-FFF2-40B4-BE49-F238E27FC236}">
                <a16:creationId xmlns:a16="http://schemas.microsoft.com/office/drawing/2014/main" id="{1D059C68-8F75-154A-AA06-D165BFF83CE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864600" y="1141206"/>
            <a:ext cx="711200" cy="711200"/>
          </a:xfrm>
          <a:prstGeom prst="rect">
            <a:avLst/>
          </a:prstGeom>
        </p:spPr>
      </p:pic>
    </p:spTree>
    <p:extLst>
      <p:ext uri="{BB962C8B-B14F-4D97-AF65-F5344CB8AC3E}">
        <p14:creationId xmlns:p14="http://schemas.microsoft.com/office/powerpoint/2010/main" val="27326624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136</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4" name="Text Placeholder 3">
            <a:extLst>
              <a:ext uri="{FF2B5EF4-FFF2-40B4-BE49-F238E27FC236}">
                <a16:creationId xmlns:a16="http://schemas.microsoft.com/office/drawing/2014/main" id="{6DA6A9C2-A143-4E48-8F87-3157F3CD2736}"/>
              </a:ext>
            </a:extLst>
          </p:cNvPr>
          <p:cNvSpPr>
            <a:spLocks noGrp="1"/>
          </p:cNvSpPr>
          <p:nvPr>
            <p:ph type="body" sz="quarter" idx="11"/>
          </p:nvPr>
        </p:nvSpPr>
        <p:spPr/>
        <p:txBody>
          <a:bodyPr/>
          <a:lstStyle/>
          <a:p>
            <a:r>
              <a:rPr lang="en-US" dirty="0"/>
              <a:t>2/2</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95289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sp>
        <p:nvSpPr>
          <p:cNvPr id="20" name="TextBox 19">
            <a:extLst>
              <a:ext uri="{FF2B5EF4-FFF2-40B4-BE49-F238E27FC236}">
                <a16:creationId xmlns:a16="http://schemas.microsoft.com/office/drawing/2014/main" id="{08F7870B-8231-0A4E-86DF-485C5555F253}"/>
              </a:ext>
            </a:extLst>
          </p:cNvPr>
          <p:cNvSpPr txBox="1"/>
          <p:nvPr/>
        </p:nvSpPr>
        <p:spPr>
          <a:xfrm>
            <a:off x="1718510" y="336910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pic>
        <p:nvPicPr>
          <p:cNvPr id="10" name="Graphic 9">
            <a:extLst>
              <a:ext uri="{FF2B5EF4-FFF2-40B4-BE49-F238E27FC236}">
                <a16:creationId xmlns:a16="http://schemas.microsoft.com/office/drawing/2014/main" id="{DFB3028D-5AAE-9F4E-A02A-1F370350EE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2616272"/>
            <a:ext cx="711200" cy="711200"/>
          </a:xfrm>
          <a:prstGeom prst="rect">
            <a:avLst/>
          </a:prstGeom>
        </p:spPr>
      </p:pic>
      <p:pic>
        <p:nvPicPr>
          <p:cNvPr id="11" name="Graphic 10">
            <a:extLst>
              <a:ext uri="{FF2B5EF4-FFF2-40B4-BE49-F238E27FC236}">
                <a16:creationId xmlns:a16="http://schemas.microsoft.com/office/drawing/2014/main" id="{1A8D30EF-3065-9048-825C-BF17B517A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1241695"/>
            <a:ext cx="711200" cy="711200"/>
          </a:xfrm>
          <a:prstGeom prst="rect">
            <a:avLst/>
          </a:prstGeom>
        </p:spPr>
      </p:pic>
    </p:spTree>
    <p:extLst>
      <p:ext uri="{BB962C8B-B14F-4D97-AF65-F5344CB8AC3E}">
        <p14:creationId xmlns:p14="http://schemas.microsoft.com/office/powerpoint/2010/main" val="1315503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AR &amp; VR</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137</a:t>
            </a:fld>
            <a:endParaRPr lang="en-US" dirty="0"/>
          </a:p>
        </p:txBody>
      </p:sp>
      <p:pic>
        <p:nvPicPr>
          <p:cNvPr id="4" name="Graphic 3">
            <a:extLst>
              <a:ext uri="{FF2B5EF4-FFF2-40B4-BE49-F238E27FC236}">
                <a16:creationId xmlns:a16="http://schemas.microsoft.com/office/drawing/2014/main" id="{0AD39794-5832-E240-B99F-84F2883243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4450" y="3520998"/>
            <a:ext cx="952500" cy="952500"/>
          </a:xfrm>
          <a:prstGeom prst="rect">
            <a:avLst/>
          </a:prstGeom>
        </p:spPr>
      </p:pic>
      <p:pic>
        <p:nvPicPr>
          <p:cNvPr id="5" name="Graphic 4">
            <a:extLst>
              <a:ext uri="{FF2B5EF4-FFF2-40B4-BE49-F238E27FC236}">
                <a16:creationId xmlns:a16="http://schemas.microsoft.com/office/drawing/2014/main" id="{04D29867-E562-C047-A48D-4DB76D829A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4450" y="2301413"/>
            <a:ext cx="952500" cy="952500"/>
          </a:xfrm>
          <a:prstGeom prst="rect">
            <a:avLst/>
          </a:prstGeom>
        </p:spPr>
      </p:pic>
    </p:spTree>
    <p:extLst>
      <p:ext uri="{BB962C8B-B14F-4D97-AF65-F5344CB8AC3E}">
        <p14:creationId xmlns:p14="http://schemas.microsoft.com/office/powerpoint/2010/main" val="32427634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138</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p:txBody>
          <a:bodyPr/>
          <a:lstStyle/>
          <a:p>
            <a:r>
              <a:rPr lang="en-US" dirty="0"/>
              <a:t>AR &amp; VR</a:t>
            </a:r>
          </a:p>
        </p:txBody>
      </p:sp>
      <p:sp>
        <p:nvSpPr>
          <p:cNvPr id="4" name="Text Placeholder 3">
            <a:extLst>
              <a:ext uri="{FF2B5EF4-FFF2-40B4-BE49-F238E27FC236}">
                <a16:creationId xmlns:a16="http://schemas.microsoft.com/office/drawing/2014/main" id="{6DA6A9C2-A143-4E48-8F87-3157F3CD27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6FBB9F78-3DBB-9448-BCB9-4ABAE6E9A5BC}"/>
              </a:ext>
            </a:extLst>
          </p:cNvPr>
          <p:cNvSpPr txBox="1"/>
          <p:nvPr/>
        </p:nvSpPr>
        <p:spPr>
          <a:xfrm>
            <a:off x="1718510" y="1987661"/>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sp>
        <p:nvSpPr>
          <p:cNvPr id="12" name="TextBox 11">
            <a:extLst>
              <a:ext uri="{FF2B5EF4-FFF2-40B4-BE49-F238E27FC236}">
                <a16:creationId xmlns:a16="http://schemas.microsoft.com/office/drawing/2014/main" id="{0EBB86CB-C4B9-5C4A-8574-1401CA1D1B32}"/>
              </a:ext>
            </a:extLst>
          </p:cNvPr>
          <p:cNvSpPr txBox="1"/>
          <p:nvPr/>
        </p:nvSpPr>
        <p:spPr>
          <a:xfrm>
            <a:off x="1718510" y="329104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pic>
        <p:nvPicPr>
          <p:cNvPr id="7" name="Graphic 6">
            <a:extLst>
              <a:ext uri="{FF2B5EF4-FFF2-40B4-BE49-F238E27FC236}">
                <a16:creationId xmlns:a16="http://schemas.microsoft.com/office/drawing/2014/main" id="{66C950A1-D7F9-2746-B34E-76F0FC4159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2570395"/>
            <a:ext cx="711200" cy="711200"/>
          </a:xfrm>
          <a:prstGeom prst="rect">
            <a:avLst/>
          </a:prstGeom>
        </p:spPr>
      </p:pic>
      <p:pic>
        <p:nvPicPr>
          <p:cNvPr id="9" name="Graphic 8">
            <a:extLst>
              <a:ext uri="{FF2B5EF4-FFF2-40B4-BE49-F238E27FC236}">
                <a16:creationId xmlns:a16="http://schemas.microsoft.com/office/drawing/2014/main" id="{06EF018C-8857-3A47-A691-E8BC4E50FA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1224687"/>
            <a:ext cx="711200" cy="711200"/>
          </a:xfrm>
          <a:prstGeom prst="rect">
            <a:avLst/>
          </a:prstGeom>
        </p:spPr>
      </p:pic>
    </p:spTree>
    <p:extLst>
      <p:ext uri="{BB962C8B-B14F-4D97-AF65-F5344CB8AC3E}">
        <p14:creationId xmlns:p14="http://schemas.microsoft.com/office/powerpoint/2010/main" val="19978547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AWS Cost Management</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139</a:t>
            </a:fld>
            <a:endParaRPr lang="en-US" dirty="0"/>
          </a:p>
        </p:txBody>
      </p:sp>
      <p:pic>
        <p:nvPicPr>
          <p:cNvPr id="4" name="Graphic 3">
            <a:extLst>
              <a:ext uri="{FF2B5EF4-FFF2-40B4-BE49-F238E27FC236}">
                <a16:creationId xmlns:a16="http://schemas.microsoft.com/office/drawing/2014/main" id="{A3287899-E57C-D145-B3BA-23E12DBA77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0002" y="3555062"/>
            <a:ext cx="952500" cy="952500"/>
          </a:xfrm>
          <a:prstGeom prst="rect">
            <a:avLst/>
          </a:prstGeom>
        </p:spPr>
      </p:pic>
      <p:pic>
        <p:nvPicPr>
          <p:cNvPr id="5" name="Graphic 4">
            <a:extLst>
              <a:ext uri="{FF2B5EF4-FFF2-40B4-BE49-F238E27FC236}">
                <a16:creationId xmlns:a16="http://schemas.microsoft.com/office/drawing/2014/main" id="{50D3B44C-A20B-0843-8158-BBBFB391AD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0002" y="2239828"/>
            <a:ext cx="952500" cy="952500"/>
          </a:xfrm>
          <a:prstGeom prst="rect">
            <a:avLst/>
          </a:prstGeom>
        </p:spPr>
      </p:pic>
    </p:spTree>
    <p:extLst>
      <p:ext uri="{BB962C8B-B14F-4D97-AF65-F5344CB8AC3E}">
        <p14:creationId xmlns:p14="http://schemas.microsoft.com/office/powerpoint/2010/main" val="344976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14</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18" name="Rectangle 17">
            <a:extLst>
              <a:ext uri="{FF2B5EF4-FFF2-40B4-BE49-F238E27FC236}">
                <a16:creationId xmlns:a16="http://schemas.microsoft.com/office/drawing/2014/main" id="{4DE76D5C-F218-C14A-8DE8-D983DD755795}"/>
              </a:ext>
            </a:extLst>
          </p:cNvPr>
          <p:cNvSpPr/>
          <p:nvPr/>
        </p:nvSpPr>
        <p:spPr>
          <a:xfrm>
            <a:off x="266700" y="3964157"/>
            <a:ext cx="6096000" cy="923330"/>
          </a:xfrm>
          <a:prstGeom prst="rect">
            <a:avLst/>
          </a:prstGeom>
        </p:spPr>
        <p:txBody>
          <a:bodyPr>
            <a:spAutoFit/>
          </a:bodyPr>
          <a:lstStyle/>
          <a:p>
            <a:r>
              <a:rPr lang="en-IN" dirty="0">
                <a:solidFill>
                  <a:srgbClr val="000000"/>
                </a:solidFill>
                <a:latin typeface="Menlo" panose="020B0609030804020204" pitchFamily="49" charset="0"/>
              </a:rPr>
              <a:t>&gt;&gt;&gt; import app</a:t>
            </a:r>
          </a:p>
          <a:p>
            <a:r>
              <a:rPr lang="en-IN" dirty="0">
                <a:solidFill>
                  <a:srgbClr val="000000"/>
                </a:solidFill>
                <a:latin typeface="Menlo" panose="020B0609030804020204" pitchFamily="49" charset="0"/>
              </a:rPr>
              <a:t>&gt;&gt;&gt; app.handler(event={}, context=None)</a:t>
            </a:r>
          </a:p>
          <a:p>
            <a:r>
              <a:rPr lang="en-IN" dirty="0">
                <a:solidFill>
                  <a:srgbClr val="000000"/>
                </a:solidFill>
                <a:latin typeface="Menlo" panose="020B0609030804020204" pitchFamily="49" charset="0"/>
              </a:rPr>
              <a:t>'hello world!'</a:t>
            </a:r>
            <a:endParaRPr lang="en-IN" dirty="0">
              <a:solidFill>
                <a:srgbClr val="000000"/>
              </a:solidFill>
              <a:effectLst/>
              <a:latin typeface="Menlo" panose="020B0609030804020204" pitchFamily="49" charset="0"/>
            </a:endParaRPr>
          </a:p>
        </p:txBody>
      </p:sp>
      <p:sp>
        <p:nvSpPr>
          <p:cNvPr id="20" name="Rectangle 19">
            <a:extLst>
              <a:ext uri="{FF2B5EF4-FFF2-40B4-BE49-F238E27FC236}">
                <a16:creationId xmlns:a16="http://schemas.microsoft.com/office/drawing/2014/main" id="{28A3F6B7-3CC1-DF4E-80EE-C192C6EE020A}"/>
              </a:ext>
            </a:extLst>
          </p:cNvPr>
          <p:cNvSpPr/>
          <p:nvPr/>
        </p:nvSpPr>
        <p:spPr>
          <a:xfrm>
            <a:off x="266700" y="3636370"/>
            <a:ext cx="1300356" cy="369332"/>
          </a:xfrm>
          <a:prstGeom prst="rect">
            <a:avLst/>
          </a:prstGeom>
        </p:spPr>
        <p:txBody>
          <a:bodyPr wrap="none">
            <a:spAutoFit/>
          </a:bodyPr>
          <a:lstStyle/>
          <a:p>
            <a:r>
              <a:rPr lang="en-IN" dirty="0">
                <a:solidFill>
                  <a:srgbClr val="000000"/>
                </a:solidFill>
                <a:latin typeface="Menlo" panose="020B0609030804020204" pitchFamily="49" charset="0"/>
              </a:rPr>
              <a:t>$ python</a:t>
            </a:r>
            <a:endParaRPr lang="en-IN" dirty="0">
              <a:solidFill>
                <a:srgbClr val="000000"/>
              </a:solidFill>
              <a:effectLst/>
              <a:latin typeface="Menlo" panose="020B0609030804020204" pitchFamily="49" charset="0"/>
            </a:endParaRPr>
          </a:p>
        </p:txBody>
      </p:sp>
      <p:sp>
        <p:nvSpPr>
          <p:cNvPr id="22" name="Slide Number Placeholder 2">
            <a:extLst>
              <a:ext uri="{FF2B5EF4-FFF2-40B4-BE49-F238E27FC236}">
                <a16:creationId xmlns:a16="http://schemas.microsoft.com/office/drawing/2014/main" id="{85B8B889-B3D5-4B4F-A6FD-9B087D9D2D95}"/>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14</a:t>
            </a:fld>
            <a:endParaRPr lang="en-US" dirty="0"/>
          </a:p>
        </p:txBody>
      </p:sp>
      <p:sp>
        <p:nvSpPr>
          <p:cNvPr id="23" name="Rectangle 22">
            <a:extLst>
              <a:ext uri="{FF2B5EF4-FFF2-40B4-BE49-F238E27FC236}">
                <a16:creationId xmlns:a16="http://schemas.microsoft.com/office/drawing/2014/main" id="{CE4BFD09-CB62-EC43-A95A-F5BE3096AD17}"/>
              </a:ext>
            </a:extLst>
          </p:cNvPr>
          <p:cNvSpPr/>
          <p:nvPr/>
        </p:nvSpPr>
        <p:spPr>
          <a:xfrm>
            <a:off x="0" y="989131"/>
            <a:ext cx="12192000" cy="2528769"/>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255865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B64F3-5D7B-6C49-8104-C5D763288587}"/>
              </a:ext>
            </a:extLst>
          </p:cNvPr>
          <p:cNvSpPr>
            <a:spLocks noGrp="1"/>
          </p:cNvSpPr>
          <p:nvPr>
            <p:ph type="sldNum" sz="quarter" idx="10"/>
          </p:nvPr>
        </p:nvSpPr>
        <p:spPr/>
        <p:txBody>
          <a:bodyPr/>
          <a:lstStyle/>
          <a:p>
            <a:fld id="{0E0E0192-C642-4D4F-AE82-A0D0DC02E26B}" type="slidenum">
              <a:rPr lang="en-US" smtClean="0"/>
              <a:t>140</a:t>
            </a:fld>
            <a:endParaRPr lang="en-US" dirty="0"/>
          </a:p>
        </p:txBody>
      </p:sp>
      <p:sp>
        <p:nvSpPr>
          <p:cNvPr id="3" name="Title 2">
            <a:extLst>
              <a:ext uri="{FF2B5EF4-FFF2-40B4-BE49-F238E27FC236}">
                <a16:creationId xmlns:a16="http://schemas.microsoft.com/office/drawing/2014/main" id="{F073C73E-FD6B-574C-BEC9-CC318894732C}"/>
              </a:ext>
            </a:extLst>
          </p:cNvPr>
          <p:cNvSpPr>
            <a:spLocks noGrp="1"/>
          </p:cNvSpPr>
          <p:nvPr>
            <p:ph type="title"/>
          </p:nvPr>
        </p:nvSpPr>
        <p:spPr/>
        <p:txBody>
          <a:bodyPr/>
          <a:lstStyle/>
          <a:p>
            <a:r>
              <a:rPr lang="en-US" dirty="0"/>
              <a:t>AWS Cost Management</a:t>
            </a:r>
          </a:p>
        </p:txBody>
      </p:sp>
      <p:sp>
        <p:nvSpPr>
          <p:cNvPr id="4" name="Text Placeholder 3">
            <a:extLst>
              <a:ext uri="{FF2B5EF4-FFF2-40B4-BE49-F238E27FC236}">
                <a16:creationId xmlns:a16="http://schemas.microsoft.com/office/drawing/2014/main" id="{B608E4BC-6074-2D46-A52B-7982AC972E5D}"/>
              </a:ext>
            </a:extLst>
          </p:cNvPr>
          <p:cNvSpPr>
            <a:spLocks noGrp="1"/>
          </p:cNvSpPr>
          <p:nvPr>
            <p:ph type="body" sz="quarter" idx="11"/>
          </p:nvPr>
        </p:nvSpPr>
        <p:spPr/>
        <p:txBody>
          <a:bodyPr/>
          <a:lstStyle/>
          <a:p>
            <a:r>
              <a:rPr lang="en-US" dirty="0"/>
              <a:t>1/1</a:t>
            </a:r>
          </a:p>
        </p:txBody>
      </p:sp>
      <p:sp>
        <p:nvSpPr>
          <p:cNvPr id="7" name="TextBox 6">
            <a:extLst>
              <a:ext uri="{FF2B5EF4-FFF2-40B4-BE49-F238E27FC236}">
                <a16:creationId xmlns:a16="http://schemas.microsoft.com/office/drawing/2014/main" id="{912A951F-4DE7-8345-92FB-D637F4003692}"/>
              </a:ext>
            </a:extLst>
          </p:cNvPr>
          <p:cNvSpPr txBox="1"/>
          <p:nvPr/>
        </p:nvSpPr>
        <p:spPr>
          <a:xfrm>
            <a:off x="1718510"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8" name="TextBox 7">
            <a:extLst>
              <a:ext uri="{FF2B5EF4-FFF2-40B4-BE49-F238E27FC236}">
                <a16:creationId xmlns:a16="http://schemas.microsoft.com/office/drawing/2014/main" id="{A2043A7B-6266-3F45-B4E1-DFAC17AE5FA2}"/>
              </a:ext>
            </a:extLst>
          </p:cNvPr>
          <p:cNvSpPr txBox="1"/>
          <p:nvPr/>
        </p:nvSpPr>
        <p:spPr>
          <a:xfrm>
            <a:off x="1718510"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10" name="TextBox 9">
            <a:extLst>
              <a:ext uri="{FF2B5EF4-FFF2-40B4-BE49-F238E27FC236}">
                <a16:creationId xmlns:a16="http://schemas.microsoft.com/office/drawing/2014/main" id="{24DF151F-26FD-1A46-9405-EFCC083B73CE}"/>
              </a:ext>
            </a:extLst>
          </p:cNvPr>
          <p:cNvSpPr txBox="1"/>
          <p:nvPr/>
        </p:nvSpPr>
        <p:spPr>
          <a:xfrm>
            <a:off x="4260989" y="1821789"/>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and Usage Report</a:t>
            </a:r>
          </a:p>
        </p:txBody>
      </p:sp>
      <p:sp>
        <p:nvSpPr>
          <p:cNvPr id="11" name="TextBox 10">
            <a:extLst>
              <a:ext uri="{FF2B5EF4-FFF2-40B4-BE49-F238E27FC236}">
                <a16:creationId xmlns:a16="http://schemas.microsoft.com/office/drawing/2014/main" id="{905F6F68-16B1-424E-8753-1051B1417E07}"/>
              </a:ext>
            </a:extLst>
          </p:cNvPr>
          <p:cNvSpPr txBox="1"/>
          <p:nvPr/>
        </p:nvSpPr>
        <p:spPr>
          <a:xfrm>
            <a:off x="4260989" y="320790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and Usage Report</a:t>
            </a:r>
          </a:p>
        </p:txBody>
      </p:sp>
      <p:sp>
        <p:nvSpPr>
          <p:cNvPr id="12" name="TextBox 11">
            <a:extLst>
              <a:ext uri="{FF2B5EF4-FFF2-40B4-BE49-F238E27FC236}">
                <a16:creationId xmlns:a16="http://schemas.microsoft.com/office/drawing/2014/main" id="{33826652-2133-094A-AF4D-2A4BFFFB3194}"/>
              </a:ext>
            </a:extLst>
          </p:cNvPr>
          <p:cNvSpPr txBox="1"/>
          <p:nvPr/>
        </p:nvSpPr>
        <p:spPr>
          <a:xfrm>
            <a:off x="6616205"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sp>
        <p:nvSpPr>
          <p:cNvPr id="14" name="TextBox 13">
            <a:extLst>
              <a:ext uri="{FF2B5EF4-FFF2-40B4-BE49-F238E27FC236}">
                <a16:creationId xmlns:a16="http://schemas.microsoft.com/office/drawing/2014/main" id="{28CB5EC8-028D-6F4C-A0B5-1D7441A6FD11}"/>
              </a:ext>
            </a:extLst>
          </p:cNvPr>
          <p:cNvSpPr txBox="1"/>
          <p:nvPr/>
        </p:nvSpPr>
        <p:spPr>
          <a:xfrm>
            <a:off x="6616205"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cxnSp>
        <p:nvCxnSpPr>
          <p:cNvPr id="18" name="Straight Connector 17">
            <a:extLst>
              <a:ext uri="{FF2B5EF4-FFF2-40B4-BE49-F238E27FC236}">
                <a16:creationId xmlns:a16="http://schemas.microsoft.com/office/drawing/2014/main" id="{9543D0D0-5C8A-5043-9B6D-740CDE99A0A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C0ECA7-CF52-384B-9D77-C299192F4AE6}"/>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7422293-6277-CE4A-B2FC-F6E2C7325CB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4EA644B6-CC64-9346-B5EB-B0BD8346A4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2458233"/>
            <a:ext cx="711200" cy="711200"/>
          </a:xfrm>
          <a:prstGeom prst="rect">
            <a:avLst/>
          </a:prstGeom>
        </p:spPr>
      </p:pic>
      <p:pic>
        <p:nvPicPr>
          <p:cNvPr id="13" name="Graphic 12">
            <a:extLst>
              <a:ext uri="{FF2B5EF4-FFF2-40B4-BE49-F238E27FC236}">
                <a16:creationId xmlns:a16="http://schemas.microsoft.com/office/drawing/2014/main" id="{C40447D4-40F3-FD4E-A7F6-BE7D8758B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1110589"/>
            <a:ext cx="711200" cy="711200"/>
          </a:xfrm>
          <a:prstGeom prst="rect">
            <a:avLst/>
          </a:prstGeom>
        </p:spPr>
      </p:pic>
      <p:pic>
        <p:nvPicPr>
          <p:cNvPr id="21" name="Graphic 20">
            <a:extLst>
              <a:ext uri="{FF2B5EF4-FFF2-40B4-BE49-F238E27FC236}">
                <a16:creationId xmlns:a16="http://schemas.microsoft.com/office/drawing/2014/main" id="{F7081C1F-A3DD-3C44-B706-9F52DB6CB4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4324" y="2458233"/>
            <a:ext cx="711200" cy="711200"/>
          </a:xfrm>
          <a:prstGeom prst="rect">
            <a:avLst/>
          </a:prstGeom>
        </p:spPr>
      </p:pic>
      <p:pic>
        <p:nvPicPr>
          <p:cNvPr id="23" name="Graphic 22">
            <a:extLst>
              <a:ext uri="{FF2B5EF4-FFF2-40B4-BE49-F238E27FC236}">
                <a16:creationId xmlns:a16="http://schemas.microsoft.com/office/drawing/2014/main" id="{30DD11A5-77E2-064D-A1E3-4897027183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4324" y="1110589"/>
            <a:ext cx="711200" cy="711200"/>
          </a:xfrm>
          <a:prstGeom prst="rect">
            <a:avLst/>
          </a:prstGeom>
        </p:spPr>
      </p:pic>
      <p:pic>
        <p:nvPicPr>
          <p:cNvPr id="25" name="Graphic 24">
            <a:extLst>
              <a:ext uri="{FF2B5EF4-FFF2-40B4-BE49-F238E27FC236}">
                <a16:creationId xmlns:a16="http://schemas.microsoft.com/office/drawing/2014/main" id="{691A4355-D32E-E94B-AC54-0893D4ADD2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9540" y="2458233"/>
            <a:ext cx="711200" cy="711200"/>
          </a:xfrm>
          <a:prstGeom prst="rect">
            <a:avLst/>
          </a:prstGeom>
        </p:spPr>
      </p:pic>
      <p:pic>
        <p:nvPicPr>
          <p:cNvPr id="27" name="Graphic 26">
            <a:extLst>
              <a:ext uri="{FF2B5EF4-FFF2-40B4-BE49-F238E27FC236}">
                <a16:creationId xmlns:a16="http://schemas.microsoft.com/office/drawing/2014/main" id="{86A3E1E1-5DF5-B54E-AC11-6C49F054F4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69540" y="1110589"/>
            <a:ext cx="711200" cy="711200"/>
          </a:xfrm>
          <a:prstGeom prst="rect">
            <a:avLst/>
          </a:prstGeom>
        </p:spPr>
      </p:pic>
      <p:sp>
        <p:nvSpPr>
          <p:cNvPr id="22" name="TextBox 21">
            <a:extLst>
              <a:ext uri="{FF2B5EF4-FFF2-40B4-BE49-F238E27FC236}">
                <a16:creationId xmlns:a16="http://schemas.microsoft.com/office/drawing/2014/main" id="{0676C3DB-F1A6-D244-81A4-1F53E25B8D6A}"/>
              </a:ext>
            </a:extLst>
          </p:cNvPr>
          <p:cNvSpPr txBox="1"/>
          <p:nvPr/>
        </p:nvSpPr>
        <p:spPr>
          <a:xfrm>
            <a:off x="8888607" y="180926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sp>
        <p:nvSpPr>
          <p:cNvPr id="24" name="TextBox 23">
            <a:extLst>
              <a:ext uri="{FF2B5EF4-FFF2-40B4-BE49-F238E27FC236}">
                <a16:creationId xmlns:a16="http://schemas.microsoft.com/office/drawing/2014/main" id="{2B17E71C-E085-D743-AED4-94D07D5526E9}"/>
              </a:ext>
            </a:extLst>
          </p:cNvPr>
          <p:cNvSpPr txBox="1"/>
          <p:nvPr/>
        </p:nvSpPr>
        <p:spPr>
          <a:xfrm>
            <a:off x="8888607" y="316342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pic>
        <p:nvPicPr>
          <p:cNvPr id="26" name="Graphic 25">
            <a:extLst>
              <a:ext uri="{FF2B5EF4-FFF2-40B4-BE49-F238E27FC236}">
                <a16:creationId xmlns:a16="http://schemas.microsoft.com/office/drawing/2014/main" id="{0E228267-1CB8-F44F-B242-C5068FCC13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41942" y="2452222"/>
            <a:ext cx="711200" cy="711200"/>
          </a:xfrm>
          <a:prstGeom prst="rect">
            <a:avLst/>
          </a:prstGeom>
        </p:spPr>
      </p:pic>
      <p:pic>
        <p:nvPicPr>
          <p:cNvPr id="28" name="Graphic 27">
            <a:extLst>
              <a:ext uri="{FF2B5EF4-FFF2-40B4-BE49-F238E27FC236}">
                <a16:creationId xmlns:a16="http://schemas.microsoft.com/office/drawing/2014/main" id="{B06B0A33-970D-7146-8F10-40CD6138DD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41942" y="1098062"/>
            <a:ext cx="711200" cy="711200"/>
          </a:xfrm>
          <a:prstGeom prst="rect">
            <a:avLst/>
          </a:prstGeom>
        </p:spPr>
      </p:pic>
    </p:spTree>
    <p:extLst>
      <p:ext uri="{BB962C8B-B14F-4D97-AF65-F5344CB8AC3E}">
        <p14:creationId xmlns:p14="http://schemas.microsoft.com/office/powerpoint/2010/main" val="36766624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a:t>Blockchain</a:t>
            </a:r>
            <a:endParaRPr lang="en-US" dirty="0"/>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141</a:t>
            </a:fld>
            <a:endParaRPr lang="en-US" dirty="0"/>
          </a:p>
        </p:txBody>
      </p:sp>
      <p:pic>
        <p:nvPicPr>
          <p:cNvPr id="4" name="Graphic 3">
            <a:extLst>
              <a:ext uri="{FF2B5EF4-FFF2-40B4-BE49-F238E27FC236}">
                <a16:creationId xmlns:a16="http://schemas.microsoft.com/office/drawing/2014/main" id="{7954F414-78D4-8047-9F32-615E720010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50" y="3533698"/>
            <a:ext cx="952500" cy="952500"/>
          </a:xfrm>
          <a:prstGeom prst="rect">
            <a:avLst/>
          </a:prstGeom>
        </p:spPr>
      </p:pic>
      <p:pic>
        <p:nvPicPr>
          <p:cNvPr id="5" name="Graphic 4">
            <a:extLst>
              <a:ext uri="{FF2B5EF4-FFF2-40B4-BE49-F238E27FC236}">
                <a16:creationId xmlns:a16="http://schemas.microsoft.com/office/drawing/2014/main" id="{144BE5C1-E98F-D441-A024-7850AB985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50" y="2280621"/>
            <a:ext cx="952500" cy="952500"/>
          </a:xfrm>
          <a:prstGeom prst="rect">
            <a:avLst/>
          </a:prstGeom>
        </p:spPr>
      </p:pic>
    </p:spTree>
    <p:extLst>
      <p:ext uri="{BB962C8B-B14F-4D97-AF65-F5344CB8AC3E}">
        <p14:creationId xmlns:p14="http://schemas.microsoft.com/office/powerpoint/2010/main" val="18959382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CFAE5-C16C-C447-B2C0-DDE57E4F0B43}"/>
              </a:ext>
            </a:extLst>
          </p:cNvPr>
          <p:cNvSpPr>
            <a:spLocks noGrp="1"/>
          </p:cNvSpPr>
          <p:nvPr>
            <p:ph type="sldNum" sz="quarter" idx="10"/>
          </p:nvPr>
        </p:nvSpPr>
        <p:spPr/>
        <p:txBody>
          <a:bodyPr/>
          <a:lstStyle/>
          <a:p>
            <a:fld id="{0E0E0192-C642-4D4F-AE82-A0D0DC02E26B}" type="slidenum">
              <a:rPr lang="en-US" smtClean="0"/>
              <a:t>142</a:t>
            </a:fld>
            <a:endParaRPr lang="en-US" dirty="0"/>
          </a:p>
        </p:txBody>
      </p:sp>
      <p:sp>
        <p:nvSpPr>
          <p:cNvPr id="3" name="Title 2">
            <a:extLst>
              <a:ext uri="{FF2B5EF4-FFF2-40B4-BE49-F238E27FC236}">
                <a16:creationId xmlns:a16="http://schemas.microsoft.com/office/drawing/2014/main" id="{7767611E-6D29-7848-9A55-4ABE5442C7F9}"/>
              </a:ext>
            </a:extLst>
          </p:cNvPr>
          <p:cNvSpPr>
            <a:spLocks noGrp="1"/>
          </p:cNvSpPr>
          <p:nvPr>
            <p:ph type="title"/>
          </p:nvPr>
        </p:nvSpPr>
        <p:spPr/>
        <p:txBody>
          <a:bodyPr/>
          <a:lstStyle/>
          <a:p>
            <a:r>
              <a:rPr lang="en-US" dirty="0"/>
              <a:t>Blockchain</a:t>
            </a:r>
          </a:p>
        </p:txBody>
      </p:sp>
      <p:sp>
        <p:nvSpPr>
          <p:cNvPr id="4" name="Text Placeholder 3">
            <a:extLst>
              <a:ext uri="{FF2B5EF4-FFF2-40B4-BE49-F238E27FC236}">
                <a16:creationId xmlns:a16="http://schemas.microsoft.com/office/drawing/2014/main" id="{B06415F9-26E6-814F-820C-6F52EAEA23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BB184A7B-8E68-4D4E-883E-8BBEE3208C91}"/>
              </a:ext>
            </a:extLst>
          </p:cNvPr>
          <p:cNvSpPr txBox="1"/>
          <p:nvPr/>
        </p:nvSpPr>
        <p:spPr>
          <a:xfrm>
            <a:off x="1975731" y="1810595"/>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9" name="TextBox 8">
            <a:extLst>
              <a:ext uri="{FF2B5EF4-FFF2-40B4-BE49-F238E27FC236}">
                <a16:creationId xmlns:a16="http://schemas.microsoft.com/office/drawing/2014/main" id="{5C96B10F-BC91-2246-94C1-2A53F87A0A7F}"/>
              </a:ext>
            </a:extLst>
          </p:cNvPr>
          <p:cNvSpPr txBox="1"/>
          <p:nvPr/>
        </p:nvSpPr>
        <p:spPr>
          <a:xfrm>
            <a:off x="4200682" y="1810595"/>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r>
              <a:rPr lang="pt" sz="1400" dirty="0">
                <a:latin typeface="+mj-lt"/>
                <a:ea typeface="Amazon Ember" panose="020B0603020204020204" pitchFamily="34" charset="0"/>
                <a:cs typeface="Amazon Ember" panose="020B0603020204020204" pitchFamily="34" charset="0"/>
              </a:rPr>
              <a:t> (QLDB)</a:t>
            </a:r>
            <a:endParaRPr lang="en-US" sz="1400" dirty="0">
              <a:latin typeface="+mj-lt"/>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2FBFDB9F-C5D2-834B-841E-C35B4C5B803F}"/>
              </a:ext>
            </a:extLst>
          </p:cNvPr>
          <p:cNvSpPr txBox="1"/>
          <p:nvPr/>
        </p:nvSpPr>
        <p:spPr>
          <a:xfrm>
            <a:off x="1975731" y="3206922"/>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11" name="TextBox 10">
            <a:extLst>
              <a:ext uri="{FF2B5EF4-FFF2-40B4-BE49-F238E27FC236}">
                <a16:creationId xmlns:a16="http://schemas.microsoft.com/office/drawing/2014/main" id="{1E476246-162D-9346-9D45-4895B08D48DC}"/>
              </a:ext>
            </a:extLst>
          </p:cNvPr>
          <p:cNvSpPr txBox="1"/>
          <p:nvPr/>
        </p:nvSpPr>
        <p:spPr>
          <a:xfrm>
            <a:off x="4200682" y="3206922"/>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r>
              <a:rPr lang="pt" sz="1400" dirty="0">
                <a:latin typeface="+mj-lt"/>
                <a:ea typeface="Amazon Ember" panose="020B0603020204020204" pitchFamily="34" charset="0"/>
                <a:cs typeface="Amazon Ember" panose="020B0603020204020204" pitchFamily="34" charset="0"/>
              </a:rPr>
              <a:t> (QLDB)</a:t>
            </a:r>
            <a:endParaRPr lang="en-US" sz="1400" dirty="0">
              <a:latin typeface="+mj-lt"/>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a16="http://schemas.microsoft.com/office/drawing/2014/main" id="{1EBDBFC1-6C38-B34D-8E86-2340A5CD030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B8C883F2-D159-F548-ACED-7D373EA7A5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4111" y="2495722"/>
            <a:ext cx="711200" cy="711200"/>
          </a:xfrm>
          <a:prstGeom prst="rect">
            <a:avLst/>
          </a:prstGeom>
        </p:spPr>
      </p:pic>
      <p:pic>
        <p:nvPicPr>
          <p:cNvPr id="12" name="Graphic 11">
            <a:extLst>
              <a:ext uri="{FF2B5EF4-FFF2-40B4-BE49-F238E27FC236}">
                <a16:creationId xmlns:a16="http://schemas.microsoft.com/office/drawing/2014/main" id="{997E6391-64EB-6F41-A24C-F48FF19898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4111" y="1110196"/>
            <a:ext cx="711200" cy="711200"/>
          </a:xfrm>
          <a:prstGeom prst="rect">
            <a:avLst/>
          </a:prstGeom>
        </p:spPr>
      </p:pic>
      <p:pic>
        <p:nvPicPr>
          <p:cNvPr id="17" name="Graphic 16">
            <a:extLst>
              <a:ext uri="{FF2B5EF4-FFF2-40B4-BE49-F238E27FC236}">
                <a16:creationId xmlns:a16="http://schemas.microsoft.com/office/drawing/2014/main" id="{C1760058-1D19-F045-B792-FDAB2D7F0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3416" y="2495722"/>
            <a:ext cx="711200" cy="711200"/>
          </a:xfrm>
          <a:prstGeom prst="rect">
            <a:avLst/>
          </a:prstGeom>
        </p:spPr>
      </p:pic>
      <p:pic>
        <p:nvPicPr>
          <p:cNvPr id="19" name="Graphic 18">
            <a:extLst>
              <a:ext uri="{FF2B5EF4-FFF2-40B4-BE49-F238E27FC236}">
                <a16:creationId xmlns:a16="http://schemas.microsoft.com/office/drawing/2014/main" id="{FBFDCCC6-A817-2B4D-9DB6-E4EC11D659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3416" y="1110196"/>
            <a:ext cx="711200" cy="711200"/>
          </a:xfrm>
          <a:prstGeom prst="rect">
            <a:avLst/>
          </a:prstGeom>
        </p:spPr>
      </p:pic>
    </p:spTree>
    <p:extLst>
      <p:ext uri="{BB962C8B-B14F-4D97-AF65-F5344CB8AC3E}">
        <p14:creationId xmlns:p14="http://schemas.microsoft.com/office/powerpoint/2010/main" val="30167401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Business Applications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143</a:t>
            </a:fld>
            <a:endParaRPr lang="en-US" dirty="0"/>
          </a:p>
        </p:txBody>
      </p:sp>
      <p:pic>
        <p:nvPicPr>
          <p:cNvPr id="4" name="Graphic 3">
            <a:extLst>
              <a:ext uri="{FF2B5EF4-FFF2-40B4-BE49-F238E27FC236}">
                <a16:creationId xmlns:a16="http://schemas.microsoft.com/office/drawing/2014/main" id="{5F66A9BA-0A21-0D47-9B09-1A4B84AADF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3533698"/>
            <a:ext cx="952500" cy="952500"/>
          </a:xfrm>
          <a:prstGeom prst="rect">
            <a:avLst/>
          </a:prstGeom>
        </p:spPr>
      </p:pic>
      <p:pic>
        <p:nvPicPr>
          <p:cNvPr id="5" name="Graphic 4">
            <a:extLst>
              <a:ext uri="{FF2B5EF4-FFF2-40B4-BE49-F238E27FC236}">
                <a16:creationId xmlns:a16="http://schemas.microsoft.com/office/drawing/2014/main" id="{D7BF87FA-BB17-0944-829D-108503BFA3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10779732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BD65E3-17AF-354C-88D1-20B4C34093CA}"/>
              </a:ext>
            </a:extLst>
          </p:cNvPr>
          <p:cNvSpPr>
            <a:spLocks noGrp="1"/>
          </p:cNvSpPr>
          <p:nvPr>
            <p:ph type="sldNum" sz="quarter" idx="10"/>
          </p:nvPr>
        </p:nvSpPr>
        <p:spPr/>
        <p:txBody>
          <a:bodyPr/>
          <a:lstStyle/>
          <a:p>
            <a:fld id="{0E0E0192-C642-4D4F-AE82-A0D0DC02E26B}" type="slidenum">
              <a:rPr lang="en-US" smtClean="0"/>
              <a:t>144</a:t>
            </a:fld>
            <a:endParaRPr lang="en-US" dirty="0"/>
          </a:p>
        </p:txBody>
      </p:sp>
      <p:sp>
        <p:nvSpPr>
          <p:cNvPr id="3" name="Title 2">
            <a:extLst>
              <a:ext uri="{FF2B5EF4-FFF2-40B4-BE49-F238E27FC236}">
                <a16:creationId xmlns:a16="http://schemas.microsoft.com/office/drawing/2014/main" id="{9630AA11-27A8-6E4E-B2C2-E02696E53E74}"/>
              </a:ext>
            </a:extLst>
          </p:cNvPr>
          <p:cNvSpPr>
            <a:spLocks noGrp="1"/>
          </p:cNvSpPr>
          <p:nvPr>
            <p:ph type="title"/>
          </p:nvPr>
        </p:nvSpPr>
        <p:spPr/>
        <p:txBody>
          <a:bodyPr/>
          <a:lstStyle/>
          <a:p>
            <a:r>
              <a:rPr lang="en-US" dirty="0"/>
              <a:t>Business Applications</a:t>
            </a:r>
          </a:p>
        </p:txBody>
      </p:sp>
      <p:sp>
        <p:nvSpPr>
          <p:cNvPr id="4" name="Text Placeholder 3">
            <a:extLst>
              <a:ext uri="{FF2B5EF4-FFF2-40B4-BE49-F238E27FC236}">
                <a16:creationId xmlns:a16="http://schemas.microsoft.com/office/drawing/2014/main" id="{EC91B0A4-4D72-5247-A97D-24AE8F03A9B9}"/>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7DCD6F96-5735-5D49-B3EA-81172776FA1C}"/>
              </a:ext>
            </a:extLst>
          </p:cNvPr>
          <p:cNvSpPr txBox="1"/>
          <p:nvPr/>
        </p:nvSpPr>
        <p:spPr>
          <a:xfrm>
            <a:off x="2020761" y="1921289"/>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6" name="TextBox 5">
            <a:extLst>
              <a:ext uri="{FF2B5EF4-FFF2-40B4-BE49-F238E27FC236}">
                <a16:creationId xmlns:a16="http://schemas.microsoft.com/office/drawing/2014/main" id="{8B869D80-8012-EC46-9EAB-087565A603D1}"/>
              </a:ext>
            </a:extLst>
          </p:cNvPr>
          <p:cNvSpPr txBox="1"/>
          <p:nvPr/>
        </p:nvSpPr>
        <p:spPr>
          <a:xfrm>
            <a:off x="4211833"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cxnSp>
        <p:nvCxnSpPr>
          <p:cNvPr id="7" name="Straight Connector 6">
            <a:extLst>
              <a:ext uri="{FF2B5EF4-FFF2-40B4-BE49-F238E27FC236}">
                <a16:creationId xmlns:a16="http://schemas.microsoft.com/office/drawing/2014/main" id="{BA9EC9DB-E702-0F48-8860-EE3178E689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FE431D-1396-2A43-99D4-A1B98DA9952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14B6B2-F7F5-324C-9D2B-C1F67B805331}"/>
              </a:ext>
            </a:extLst>
          </p:cNvPr>
          <p:cNvSpPr txBox="1"/>
          <p:nvPr/>
        </p:nvSpPr>
        <p:spPr>
          <a:xfrm>
            <a:off x="6631365"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D504DAF8-F12C-444D-B2FB-8A2457FF909A}"/>
              </a:ext>
            </a:extLst>
          </p:cNvPr>
          <p:cNvSpPr txBox="1"/>
          <p:nvPr/>
        </p:nvSpPr>
        <p:spPr>
          <a:xfrm>
            <a:off x="2020761" y="3308035"/>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15" name="TextBox 14">
            <a:extLst>
              <a:ext uri="{FF2B5EF4-FFF2-40B4-BE49-F238E27FC236}">
                <a16:creationId xmlns:a16="http://schemas.microsoft.com/office/drawing/2014/main" id="{650C192A-8FF7-0E47-AC3C-BA9A48C8843E}"/>
              </a:ext>
            </a:extLst>
          </p:cNvPr>
          <p:cNvSpPr txBox="1"/>
          <p:nvPr/>
        </p:nvSpPr>
        <p:spPr>
          <a:xfrm>
            <a:off x="4211833" y="3308035"/>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43934A55-A6D1-6F40-9DBD-560072C7A6E3}"/>
              </a:ext>
            </a:extLst>
          </p:cNvPr>
          <p:cNvSpPr txBox="1"/>
          <p:nvPr/>
        </p:nvSpPr>
        <p:spPr>
          <a:xfrm>
            <a:off x="6631365" y="3308035"/>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pic>
        <p:nvPicPr>
          <p:cNvPr id="9" name="Graphic 8">
            <a:extLst>
              <a:ext uri="{FF2B5EF4-FFF2-40B4-BE49-F238E27FC236}">
                <a16:creationId xmlns:a16="http://schemas.microsoft.com/office/drawing/2014/main" id="{DA8CF65F-6FC6-3B4F-BD8D-819DDF1FE5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9141" y="2554529"/>
            <a:ext cx="711200" cy="711200"/>
          </a:xfrm>
          <a:prstGeom prst="rect">
            <a:avLst/>
          </a:prstGeom>
        </p:spPr>
      </p:pic>
      <p:pic>
        <p:nvPicPr>
          <p:cNvPr id="19" name="Graphic 18">
            <a:extLst>
              <a:ext uri="{FF2B5EF4-FFF2-40B4-BE49-F238E27FC236}">
                <a16:creationId xmlns:a16="http://schemas.microsoft.com/office/drawing/2014/main" id="{252A94DD-A3EF-EE43-9635-7A1AD0663D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9141" y="1161493"/>
            <a:ext cx="711200" cy="711200"/>
          </a:xfrm>
          <a:prstGeom prst="rect">
            <a:avLst/>
          </a:prstGeom>
        </p:spPr>
      </p:pic>
      <p:pic>
        <p:nvPicPr>
          <p:cNvPr id="29" name="Graphic 28">
            <a:extLst>
              <a:ext uri="{FF2B5EF4-FFF2-40B4-BE49-F238E27FC236}">
                <a16:creationId xmlns:a16="http://schemas.microsoft.com/office/drawing/2014/main" id="{DEBBB19E-C188-1749-BD58-ADE3AB0F7B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4099" y="2554529"/>
            <a:ext cx="711200" cy="711200"/>
          </a:xfrm>
          <a:prstGeom prst="rect">
            <a:avLst/>
          </a:prstGeom>
        </p:spPr>
      </p:pic>
      <p:pic>
        <p:nvPicPr>
          <p:cNvPr id="31" name="Graphic 30">
            <a:extLst>
              <a:ext uri="{FF2B5EF4-FFF2-40B4-BE49-F238E27FC236}">
                <a16:creationId xmlns:a16="http://schemas.microsoft.com/office/drawing/2014/main" id="{1DB0BF1D-4687-8647-AF1C-5A669B4876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4099" y="1161493"/>
            <a:ext cx="711200" cy="711200"/>
          </a:xfrm>
          <a:prstGeom prst="rect">
            <a:avLst/>
          </a:prstGeom>
        </p:spPr>
      </p:pic>
      <p:pic>
        <p:nvPicPr>
          <p:cNvPr id="26" name="Graphic 25">
            <a:extLst>
              <a:ext uri="{FF2B5EF4-FFF2-40B4-BE49-F238E27FC236}">
                <a16:creationId xmlns:a16="http://schemas.microsoft.com/office/drawing/2014/main" id="{CBE5BED7-90E0-1E47-84E6-A35AFE1374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4567" y="1161493"/>
            <a:ext cx="711200" cy="711200"/>
          </a:xfrm>
          <a:prstGeom prst="rect">
            <a:avLst/>
          </a:prstGeom>
        </p:spPr>
      </p:pic>
      <p:pic>
        <p:nvPicPr>
          <p:cNvPr id="30" name="Graphic 29">
            <a:extLst>
              <a:ext uri="{FF2B5EF4-FFF2-40B4-BE49-F238E27FC236}">
                <a16:creationId xmlns:a16="http://schemas.microsoft.com/office/drawing/2014/main" id="{5306252A-C9AC-9248-B7BB-4296AAE10D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4567" y="2554529"/>
            <a:ext cx="711200" cy="711200"/>
          </a:xfrm>
          <a:prstGeom prst="rect">
            <a:avLst/>
          </a:prstGeom>
        </p:spPr>
      </p:pic>
    </p:spTree>
    <p:extLst>
      <p:ext uri="{BB962C8B-B14F-4D97-AF65-F5344CB8AC3E}">
        <p14:creationId xmlns:p14="http://schemas.microsoft.com/office/powerpoint/2010/main" val="19873637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Compute</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145</a:t>
            </a:fld>
            <a:endParaRPr lang="en-US" dirty="0"/>
          </a:p>
        </p:txBody>
      </p:sp>
      <p:pic>
        <p:nvPicPr>
          <p:cNvPr id="5" name="Graphic 4">
            <a:extLst>
              <a:ext uri="{FF2B5EF4-FFF2-40B4-BE49-F238E27FC236}">
                <a16:creationId xmlns:a16="http://schemas.microsoft.com/office/drawing/2014/main" id="{440ECF53-D88C-CC46-AC8B-7E6F5C505D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3650" y="3571798"/>
            <a:ext cx="952500" cy="952500"/>
          </a:xfrm>
          <a:prstGeom prst="rect">
            <a:avLst/>
          </a:prstGeom>
        </p:spPr>
      </p:pic>
      <p:pic>
        <p:nvPicPr>
          <p:cNvPr id="7" name="Graphic 6">
            <a:extLst>
              <a:ext uri="{FF2B5EF4-FFF2-40B4-BE49-F238E27FC236}">
                <a16:creationId xmlns:a16="http://schemas.microsoft.com/office/drawing/2014/main" id="{377AC8CF-243B-424C-A660-DFFA823506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3650" y="2280621"/>
            <a:ext cx="952500" cy="952500"/>
          </a:xfrm>
          <a:prstGeom prst="rect">
            <a:avLst/>
          </a:prstGeom>
        </p:spPr>
      </p:pic>
    </p:spTree>
    <p:extLst>
      <p:ext uri="{BB962C8B-B14F-4D97-AF65-F5344CB8AC3E}">
        <p14:creationId xmlns:p14="http://schemas.microsoft.com/office/powerpoint/2010/main" val="30811587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146</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1/5</a:t>
            </a:r>
          </a:p>
        </p:txBody>
      </p:sp>
      <p:sp>
        <p:nvSpPr>
          <p:cNvPr id="14" name="TextBox 13">
            <a:extLst>
              <a:ext uri="{FF2B5EF4-FFF2-40B4-BE49-F238E27FC236}">
                <a16:creationId xmlns:a16="http://schemas.microsoft.com/office/drawing/2014/main" id="{4256BB3C-8013-824D-8B2A-F604C7B4DC6C}"/>
              </a:ext>
            </a:extLst>
          </p:cNvPr>
          <p:cNvSpPr txBox="1"/>
          <p:nvPr/>
        </p:nvSpPr>
        <p:spPr>
          <a:xfrm>
            <a:off x="1927650" y="3226235"/>
            <a:ext cx="1513305" cy="307777"/>
          </a:xfrm>
          <a:prstGeom prst="rect">
            <a:avLst/>
          </a:prstGeom>
          <a:noFill/>
        </p:spPr>
        <p:txBody>
          <a:bodyPr wrap="square" rtlCol="0">
            <a:spAutoFit/>
          </a:bodyPr>
          <a:lstStyle/>
          <a:p>
            <a:pPr algn="ctr"/>
            <a:r>
              <a:rPr lang="en-US" sz="1400" dirty="0"/>
              <a:t>Amazon EC2</a:t>
            </a:r>
          </a:p>
        </p:txBody>
      </p:sp>
      <p:sp>
        <p:nvSpPr>
          <p:cNvPr id="15" name="TextBox 14">
            <a:extLst>
              <a:ext uri="{FF2B5EF4-FFF2-40B4-BE49-F238E27FC236}">
                <a16:creationId xmlns:a16="http://schemas.microsoft.com/office/drawing/2014/main" id="{E3C0960A-3D31-6D47-8EAA-93DE09090CDD}"/>
              </a:ext>
            </a:extLst>
          </p:cNvPr>
          <p:cNvSpPr txBox="1"/>
          <p:nvPr/>
        </p:nvSpPr>
        <p:spPr>
          <a:xfrm>
            <a:off x="1927650" y="1955255"/>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a16="http://schemas.microsoft.com/office/drawing/2014/main" id="{D8AF6CFD-7182-AE41-BE56-CA8D81C11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5681" y="2521116"/>
            <a:ext cx="711200" cy="711200"/>
          </a:xfrm>
          <a:prstGeom prst="rect">
            <a:avLst/>
          </a:prstGeom>
        </p:spPr>
      </p:pic>
      <p:pic>
        <p:nvPicPr>
          <p:cNvPr id="9" name="Graphic 8">
            <a:extLst>
              <a:ext uri="{FF2B5EF4-FFF2-40B4-BE49-F238E27FC236}">
                <a16:creationId xmlns:a16="http://schemas.microsoft.com/office/drawing/2014/main" id="{0CFADCF2-BD45-E64B-885E-54763259CE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28702" y="1158419"/>
            <a:ext cx="711200" cy="711200"/>
          </a:xfrm>
          <a:prstGeom prst="rect">
            <a:avLst/>
          </a:prstGeom>
        </p:spPr>
      </p:pic>
      <p:sp>
        <p:nvSpPr>
          <p:cNvPr id="105" name="TextBox 104">
            <a:extLst>
              <a:ext uri="{FF2B5EF4-FFF2-40B4-BE49-F238E27FC236}">
                <a16:creationId xmlns:a16="http://schemas.microsoft.com/office/drawing/2014/main" id="{6CA15AED-35F1-B741-B625-344B2F890384}"/>
              </a:ext>
            </a:extLst>
          </p:cNvPr>
          <p:cNvSpPr txBox="1"/>
          <p:nvPr/>
        </p:nvSpPr>
        <p:spPr>
          <a:xfrm>
            <a:off x="6243054" y="3593850"/>
            <a:ext cx="1513305" cy="276999"/>
          </a:xfrm>
          <a:prstGeom prst="rect">
            <a:avLst/>
          </a:prstGeom>
          <a:noFill/>
        </p:spPr>
        <p:txBody>
          <a:bodyPr wrap="square" rtlCol="0">
            <a:spAutoFit/>
          </a:bodyPr>
          <a:lstStyle/>
          <a:p>
            <a:pPr algn="ctr"/>
            <a:r>
              <a:rPr lang="en-US" sz="1200" dirty="0"/>
              <a:t>T3 instance</a:t>
            </a:r>
          </a:p>
        </p:txBody>
      </p:sp>
      <p:pic>
        <p:nvPicPr>
          <p:cNvPr id="122" name="Graphic 121">
            <a:extLst>
              <a:ext uri="{FF2B5EF4-FFF2-40B4-BE49-F238E27FC236}">
                <a16:creationId xmlns:a16="http://schemas.microsoft.com/office/drawing/2014/main" id="{53A5DF22-44BD-8148-BB35-5EE69A9C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4756" y="2342891"/>
            <a:ext cx="469900" cy="469900"/>
          </a:xfrm>
          <a:prstGeom prst="rect">
            <a:avLst/>
          </a:prstGeom>
        </p:spPr>
      </p:pic>
      <p:pic>
        <p:nvPicPr>
          <p:cNvPr id="123" name="Graphic 122">
            <a:extLst>
              <a:ext uri="{FF2B5EF4-FFF2-40B4-BE49-F238E27FC236}">
                <a16:creationId xmlns:a16="http://schemas.microsoft.com/office/drawing/2014/main" id="{A9FB882B-618C-AC4D-87F1-07BE98220F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8567" y="1258432"/>
            <a:ext cx="469900" cy="469900"/>
          </a:xfrm>
          <a:prstGeom prst="rect">
            <a:avLst/>
          </a:prstGeom>
        </p:spPr>
      </p:pic>
      <p:pic>
        <p:nvPicPr>
          <p:cNvPr id="124" name="Graphic 123">
            <a:extLst>
              <a:ext uri="{FF2B5EF4-FFF2-40B4-BE49-F238E27FC236}">
                <a16:creationId xmlns:a16="http://schemas.microsoft.com/office/drawing/2014/main" id="{5A9E985C-C9D1-434B-9491-7C5A2864A4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38854" y="1258432"/>
            <a:ext cx="469900" cy="469900"/>
          </a:xfrm>
          <a:prstGeom prst="rect">
            <a:avLst/>
          </a:prstGeom>
        </p:spPr>
      </p:pic>
      <p:pic>
        <p:nvPicPr>
          <p:cNvPr id="125" name="Graphic 124">
            <a:extLst>
              <a:ext uri="{FF2B5EF4-FFF2-40B4-BE49-F238E27FC236}">
                <a16:creationId xmlns:a16="http://schemas.microsoft.com/office/drawing/2014/main" id="{11C4BCC5-D125-BA47-BEFC-6B908EB51CC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95416" y="4693860"/>
            <a:ext cx="469900" cy="469900"/>
          </a:xfrm>
          <a:prstGeom prst="rect">
            <a:avLst/>
          </a:prstGeom>
        </p:spPr>
      </p:pic>
      <p:pic>
        <p:nvPicPr>
          <p:cNvPr id="126" name="Graphic 125">
            <a:extLst>
              <a:ext uri="{FF2B5EF4-FFF2-40B4-BE49-F238E27FC236}">
                <a16:creationId xmlns:a16="http://schemas.microsoft.com/office/drawing/2014/main" id="{24D4C0B5-880D-6E4B-AEC3-23364BAF89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95416" y="3120923"/>
            <a:ext cx="469900" cy="469900"/>
          </a:xfrm>
          <a:prstGeom prst="rect">
            <a:avLst/>
          </a:prstGeom>
        </p:spPr>
      </p:pic>
      <p:pic>
        <p:nvPicPr>
          <p:cNvPr id="127" name="Graphic 126">
            <a:extLst>
              <a:ext uri="{FF2B5EF4-FFF2-40B4-BE49-F238E27FC236}">
                <a16:creationId xmlns:a16="http://schemas.microsoft.com/office/drawing/2014/main" id="{B2F36A1C-9340-DE4A-BF69-A18931D70A1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95416" y="3919244"/>
            <a:ext cx="469900" cy="469900"/>
          </a:xfrm>
          <a:prstGeom prst="rect">
            <a:avLst/>
          </a:prstGeom>
        </p:spPr>
      </p:pic>
      <p:pic>
        <p:nvPicPr>
          <p:cNvPr id="128" name="Graphic 127">
            <a:extLst>
              <a:ext uri="{FF2B5EF4-FFF2-40B4-BE49-F238E27FC236}">
                <a16:creationId xmlns:a16="http://schemas.microsoft.com/office/drawing/2014/main" id="{7D0BD519-C650-F448-9A05-39DCCB204A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92257" y="3919244"/>
            <a:ext cx="469900" cy="469900"/>
          </a:xfrm>
          <a:prstGeom prst="rect">
            <a:avLst/>
          </a:prstGeom>
        </p:spPr>
      </p:pic>
      <p:pic>
        <p:nvPicPr>
          <p:cNvPr id="129" name="Graphic 128">
            <a:extLst>
              <a:ext uri="{FF2B5EF4-FFF2-40B4-BE49-F238E27FC236}">
                <a16:creationId xmlns:a16="http://schemas.microsoft.com/office/drawing/2014/main" id="{2BA7B432-D3DB-764F-BD4A-EE3602DC61C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81756" y="5578519"/>
            <a:ext cx="469900" cy="469900"/>
          </a:xfrm>
          <a:prstGeom prst="rect">
            <a:avLst/>
          </a:prstGeom>
        </p:spPr>
      </p:pic>
      <p:pic>
        <p:nvPicPr>
          <p:cNvPr id="130" name="Graphic 129">
            <a:extLst>
              <a:ext uri="{FF2B5EF4-FFF2-40B4-BE49-F238E27FC236}">
                <a16:creationId xmlns:a16="http://schemas.microsoft.com/office/drawing/2014/main" id="{1D0C5E69-2213-4F48-BF9C-F83BF867D7C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91307" y="1258432"/>
            <a:ext cx="469900" cy="469900"/>
          </a:xfrm>
          <a:prstGeom prst="rect">
            <a:avLst/>
          </a:prstGeom>
        </p:spPr>
      </p:pic>
      <p:pic>
        <p:nvPicPr>
          <p:cNvPr id="131" name="Graphic 130">
            <a:extLst>
              <a:ext uri="{FF2B5EF4-FFF2-40B4-BE49-F238E27FC236}">
                <a16:creationId xmlns:a16="http://schemas.microsoft.com/office/drawing/2014/main" id="{52C691F6-EBCF-8147-8582-B868CE2A6AF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4848" y="5578519"/>
            <a:ext cx="469900" cy="469900"/>
          </a:xfrm>
          <a:prstGeom prst="rect">
            <a:avLst/>
          </a:prstGeom>
        </p:spPr>
      </p:pic>
      <p:pic>
        <p:nvPicPr>
          <p:cNvPr id="132" name="Graphic 131">
            <a:extLst>
              <a:ext uri="{FF2B5EF4-FFF2-40B4-BE49-F238E27FC236}">
                <a16:creationId xmlns:a16="http://schemas.microsoft.com/office/drawing/2014/main" id="{497772B3-E84F-AA45-985C-FF489B638AB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84848" y="4693860"/>
            <a:ext cx="469900" cy="469900"/>
          </a:xfrm>
          <a:prstGeom prst="rect">
            <a:avLst/>
          </a:prstGeom>
        </p:spPr>
      </p:pic>
      <p:pic>
        <p:nvPicPr>
          <p:cNvPr id="133" name="Graphic 132">
            <a:extLst>
              <a:ext uri="{FF2B5EF4-FFF2-40B4-BE49-F238E27FC236}">
                <a16:creationId xmlns:a16="http://schemas.microsoft.com/office/drawing/2014/main" id="{7E5453F2-802C-6446-91FA-CB0C876162A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092257" y="2342891"/>
            <a:ext cx="469900" cy="469900"/>
          </a:xfrm>
          <a:prstGeom prst="rect">
            <a:avLst/>
          </a:prstGeom>
        </p:spPr>
      </p:pic>
      <p:pic>
        <p:nvPicPr>
          <p:cNvPr id="134" name="Graphic 133">
            <a:extLst>
              <a:ext uri="{FF2B5EF4-FFF2-40B4-BE49-F238E27FC236}">
                <a16:creationId xmlns:a16="http://schemas.microsoft.com/office/drawing/2014/main" id="{B983EF89-C82B-0849-A9D5-8A094AF44A8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990156" y="5578519"/>
            <a:ext cx="469900" cy="469900"/>
          </a:xfrm>
          <a:prstGeom prst="rect">
            <a:avLst/>
          </a:prstGeom>
        </p:spPr>
      </p:pic>
      <p:pic>
        <p:nvPicPr>
          <p:cNvPr id="135" name="Graphic 134">
            <a:extLst>
              <a:ext uri="{FF2B5EF4-FFF2-40B4-BE49-F238E27FC236}">
                <a16:creationId xmlns:a16="http://schemas.microsoft.com/office/drawing/2014/main" id="{AD4DE3D6-F3D8-AC49-BFB4-F3B661B181E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92257" y="3120923"/>
            <a:ext cx="469900" cy="469900"/>
          </a:xfrm>
          <a:prstGeom prst="rect">
            <a:avLst/>
          </a:prstGeom>
        </p:spPr>
      </p:pic>
      <p:pic>
        <p:nvPicPr>
          <p:cNvPr id="136" name="Graphic 135">
            <a:extLst>
              <a:ext uri="{FF2B5EF4-FFF2-40B4-BE49-F238E27FC236}">
                <a16:creationId xmlns:a16="http://schemas.microsoft.com/office/drawing/2014/main" id="{C19987B1-DB3A-1640-994D-BCB81FCC1AE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581756" y="2342891"/>
            <a:ext cx="469900" cy="469900"/>
          </a:xfrm>
          <a:prstGeom prst="rect">
            <a:avLst/>
          </a:prstGeom>
        </p:spPr>
      </p:pic>
      <p:pic>
        <p:nvPicPr>
          <p:cNvPr id="137" name="Graphic 136">
            <a:extLst>
              <a:ext uri="{FF2B5EF4-FFF2-40B4-BE49-F238E27FC236}">
                <a16:creationId xmlns:a16="http://schemas.microsoft.com/office/drawing/2014/main" id="{73C05441-47A1-E046-9740-913C0AB94DC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581756" y="4693860"/>
            <a:ext cx="469900" cy="469900"/>
          </a:xfrm>
          <a:prstGeom prst="rect">
            <a:avLst/>
          </a:prstGeom>
        </p:spPr>
      </p:pic>
      <p:pic>
        <p:nvPicPr>
          <p:cNvPr id="138" name="Graphic 137">
            <a:extLst>
              <a:ext uri="{FF2B5EF4-FFF2-40B4-BE49-F238E27FC236}">
                <a16:creationId xmlns:a16="http://schemas.microsoft.com/office/drawing/2014/main" id="{5B22B109-5C82-FA40-91FB-DE791C44FEB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581756" y="3120923"/>
            <a:ext cx="469900" cy="469900"/>
          </a:xfrm>
          <a:prstGeom prst="rect">
            <a:avLst/>
          </a:prstGeom>
        </p:spPr>
      </p:pic>
      <p:pic>
        <p:nvPicPr>
          <p:cNvPr id="139" name="Graphic 138">
            <a:extLst>
              <a:ext uri="{FF2B5EF4-FFF2-40B4-BE49-F238E27FC236}">
                <a16:creationId xmlns:a16="http://schemas.microsoft.com/office/drawing/2014/main" id="{12FDB8BC-1BD1-B34A-BBAE-6BBC5AC7056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895416" y="2342891"/>
            <a:ext cx="469900" cy="469900"/>
          </a:xfrm>
          <a:prstGeom prst="rect">
            <a:avLst/>
          </a:prstGeom>
        </p:spPr>
      </p:pic>
      <p:pic>
        <p:nvPicPr>
          <p:cNvPr id="140" name="Graphic 139">
            <a:extLst>
              <a:ext uri="{FF2B5EF4-FFF2-40B4-BE49-F238E27FC236}">
                <a16:creationId xmlns:a16="http://schemas.microsoft.com/office/drawing/2014/main" id="{1ED58852-9FCD-CB4A-8D7B-16969E0889F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764756" y="4693860"/>
            <a:ext cx="469900" cy="469900"/>
          </a:xfrm>
          <a:prstGeom prst="rect">
            <a:avLst/>
          </a:prstGeom>
        </p:spPr>
      </p:pic>
      <p:pic>
        <p:nvPicPr>
          <p:cNvPr id="141" name="Graphic 140">
            <a:extLst>
              <a:ext uri="{FF2B5EF4-FFF2-40B4-BE49-F238E27FC236}">
                <a16:creationId xmlns:a16="http://schemas.microsoft.com/office/drawing/2014/main" id="{E33D1291-4A81-6E4B-BDE8-5993E8B8255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64756" y="5578519"/>
            <a:ext cx="469900" cy="469900"/>
          </a:xfrm>
          <a:prstGeom prst="rect">
            <a:avLst/>
          </a:prstGeom>
        </p:spPr>
      </p:pic>
      <p:pic>
        <p:nvPicPr>
          <p:cNvPr id="143" name="Graphic 142">
            <a:extLst>
              <a:ext uri="{FF2B5EF4-FFF2-40B4-BE49-F238E27FC236}">
                <a16:creationId xmlns:a16="http://schemas.microsoft.com/office/drawing/2014/main" id="{A079E1C3-3E9F-1440-BAF2-FF256811D74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084848" y="3919244"/>
            <a:ext cx="469900" cy="469900"/>
          </a:xfrm>
          <a:prstGeom prst="rect">
            <a:avLst/>
          </a:prstGeom>
        </p:spPr>
      </p:pic>
      <p:pic>
        <p:nvPicPr>
          <p:cNvPr id="144" name="Graphic 143">
            <a:extLst>
              <a:ext uri="{FF2B5EF4-FFF2-40B4-BE49-F238E27FC236}">
                <a16:creationId xmlns:a16="http://schemas.microsoft.com/office/drawing/2014/main" id="{E48EEAD2-44B9-CB4C-AC1C-85B13BE4768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084848" y="3120923"/>
            <a:ext cx="469900" cy="469900"/>
          </a:xfrm>
          <a:prstGeom prst="rect">
            <a:avLst/>
          </a:prstGeom>
        </p:spPr>
      </p:pic>
      <p:pic>
        <p:nvPicPr>
          <p:cNvPr id="145" name="Graphic 144">
            <a:extLst>
              <a:ext uri="{FF2B5EF4-FFF2-40B4-BE49-F238E27FC236}">
                <a16:creationId xmlns:a16="http://schemas.microsoft.com/office/drawing/2014/main" id="{7ECB0563-BD6B-474D-961C-7C59162395E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8990156" y="3120923"/>
            <a:ext cx="469900" cy="469900"/>
          </a:xfrm>
          <a:prstGeom prst="rect">
            <a:avLst/>
          </a:prstGeom>
        </p:spPr>
      </p:pic>
      <p:pic>
        <p:nvPicPr>
          <p:cNvPr id="146" name="Graphic 145">
            <a:extLst>
              <a:ext uri="{FF2B5EF4-FFF2-40B4-BE49-F238E27FC236}">
                <a16:creationId xmlns:a16="http://schemas.microsoft.com/office/drawing/2014/main" id="{7F0C50F9-8612-2640-AC9F-1420C03F5CD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895416" y="5578519"/>
            <a:ext cx="469900" cy="469900"/>
          </a:xfrm>
          <a:prstGeom prst="rect">
            <a:avLst/>
          </a:prstGeom>
        </p:spPr>
      </p:pic>
      <p:pic>
        <p:nvPicPr>
          <p:cNvPr id="147" name="Graphic 146">
            <a:extLst>
              <a:ext uri="{FF2B5EF4-FFF2-40B4-BE49-F238E27FC236}">
                <a16:creationId xmlns:a16="http://schemas.microsoft.com/office/drawing/2014/main" id="{83636A73-638F-AB4B-99F7-8F5A9610136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990156" y="2342891"/>
            <a:ext cx="469900" cy="469900"/>
          </a:xfrm>
          <a:prstGeom prst="rect">
            <a:avLst/>
          </a:prstGeom>
        </p:spPr>
      </p:pic>
      <p:pic>
        <p:nvPicPr>
          <p:cNvPr id="148" name="Graphic 147">
            <a:extLst>
              <a:ext uri="{FF2B5EF4-FFF2-40B4-BE49-F238E27FC236}">
                <a16:creationId xmlns:a16="http://schemas.microsoft.com/office/drawing/2014/main" id="{B5EC766A-DDDB-AC4C-8BBB-E9488AC53F1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9216763" y="1258432"/>
            <a:ext cx="469900" cy="469900"/>
          </a:xfrm>
          <a:prstGeom prst="rect">
            <a:avLst/>
          </a:prstGeom>
        </p:spPr>
      </p:pic>
      <p:pic>
        <p:nvPicPr>
          <p:cNvPr id="149" name="Graphic 148">
            <a:extLst>
              <a:ext uri="{FF2B5EF4-FFF2-40B4-BE49-F238E27FC236}">
                <a16:creationId xmlns:a16="http://schemas.microsoft.com/office/drawing/2014/main" id="{224FBC1B-DDB4-2D4A-8E6F-B7F8A80EFE39}"/>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581756" y="3919244"/>
            <a:ext cx="469900" cy="469900"/>
          </a:xfrm>
          <a:prstGeom prst="rect">
            <a:avLst/>
          </a:prstGeom>
        </p:spPr>
      </p:pic>
      <p:pic>
        <p:nvPicPr>
          <p:cNvPr id="150" name="Graphic 149">
            <a:extLst>
              <a:ext uri="{FF2B5EF4-FFF2-40B4-BE49-F238E27FC236}">
                <a16:creationId xmlns:a16="http://schemas.microsoft.com/office/drawing/2014/main" id="{E1ADE41B-5B47-E146-82DB-DB5427F428F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764756" y="3919244"/>
            <a:ext cx="469900" cy="469900"/>
          </a:xfrm>
          <a:prstGeom prst="rect">
            <a:avLst/>
          </a:prstGeom>
        </p:spPr>
      </p:pic>
      <p:pic>
        <p:nvPicPr>
          <p:cNvPr id="151" name="Graphic 150">
            <a:extLst>
              <a:ext uri="{FF2B5EF4-FFF2-40B4-BE49-F238E27FC236}">
                <a16:creationId xmlns:a16="http://schemas.microsoft.com/office/drawing/2014/main" id="{504658ED-D930-1A4A-958A-B65B3F87EA9E}"/>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6764756" y="3120923"/>
            <a:ext cx="469900" cy="469900"/>
          </a:xfrm>
          <a:prstGeom prst="rect">
            <a:avLst/>
          </a:prstGeom>
        </p:spPr>
      </p:pic>
      <p:pic>
        <p:nvPicPr>
          <p:cNvPr id="153" name="Graphic 152">
            <a:extLst>
              <a:ext uri="{FF2B5EF4-FFF2-40B4-BE49-F238E27FC236}">
                <a16:creationId xmlns:a16="http://schemas.microsoft.com/office/drawing/2014/main" id="{6665BD8D-9A3F-D94F-B31C-E8F68A716C4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8990156" y="4693860"/>
            <a:ext cx="469900" cy="469900"/>
          </a:xfrm>
          <a:prstGeom prst="rect">
            <a:avLst/>
          </a:prstGeom>
        </p:spPr>
      </p:pic>
      <p:pic>
        <p:nvPicPr>
          <p:cNvPr id="154" name="Graphic 153">
            <a:extLst>
              <a:ext uri="{FF2B5EF4-FFF2-40B4-BE49-F238E27FC236}">
                <a16:creationId xmlns:a16="http://schemas.microsoft.com/office/drawing/2014/main" id="{7B844281-C352-F246-9EB0-3BC966BD13CE}"/>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8990156" y="3919244"/>
            <a:ext cx="469900" cy="469900"/>
          </a:xfrm>
          <a:prstGeom prst="rect">
            <a:avLst/>
          </a:prstGeom>
        </p:spPr>
      </p:pic>
      <p:sp>
        <p:nvSpPr>
          <p:cNvPr id="156" name="TextBox 155">
            <a:extLst>
              <a:ext uri="{FF2B5EF4-FFF2-40B4-BE49-F238E27FC236}">
                <a16:creationId xmlns:a16="http://schemas.microsoft.com/office/drawing/2014/main" id="{FDD9DE24-675B-C348-A456-EB9258A3153C}"/>
              </a:ext>
            </a:extLst>
          </p:cNvPr>
          <p:cNvSpPr txBox="1"/>
          <p:nvPr/>
        </p:nvSpPr>
        <p:spPr>
          <a:xfrm>
            <a:off x="6243054" y="2788300"/>
            <a:ext cx="1513305" cy="276999"/>
          </a:xfrm>
          <a:prstGeom prst="rect">
            <a:avLst/>
          </a:prstGeom>
          <a:noFill/>
        </p:spPr>
        <p:txBody>
          <a:bodyPr wrap="square" rtlCol="0">
            <a:spAutoFit/>
          </a:bodyPr>
          <a:lstStyle/>
          <a:p>
            <a:pPr algn="ctr"/>
            <a:r>
              <a:rPr lang="en-US" sz="1200" dirty="0"/>
              <a:t>A1 instance</a:t>
            </a:r>
          </a:p>
        </p:txBody>
      </p:sp>
      <p:sp>
        <p:nvSpPr>
          <p:cNvPr id="157" name="TextBox 156">
            <a:extLst>
              <a:ext uri="{FF2B5EF4-FFF2-40B4-BE49-F238E27FC236}">
                <a16:creationId xmlns:a16="http://schemas.microsoft.com/office/drawing/2014/main" id="{8C285906-512F-F444-8792-DD809F9D6B9F}"/>
              </a:ext>
            </a:extLst>
          </p:cNvPr>
          <p:cNvSpPr txBox="1"/>
          <p:nvPr/>
        </p:nvSpPr>
        <p:spPr>
          <a:xfrm>
            <a:off x="6243054" y="4365947"/>
            <a:ext cx="1513305" cy="276999"/>
          </a:xfrm>
          <a:prstGeom prst="rect">
            <a:avLst/>
          </a:prstGeom>
          <a:noFill/>
        </p:spPr>
        <p:txBody>
          <a:bodyPr wrap="square" rtlCol="0">
            <a:spAutoFit/>
          </a:bodyPr>
          <a:lstStyle/>
          <a:p>
            <a:pPr algn="ctr"/>
            <a:r>
              <a:rPr lang="en-US" sz="1200" dirty="0"/>
              <a:t>T2 instance</a:t>
            </a:r>
          </a:p>
        </p:txBody>
      </p:sp>
      <p:sp>
        <p:nvSpPr>
          <p:cNvPr id="158" name="TextBox 157">
            <a:extLst>
              <a:ext uri="{FF2B5EF4-FFF2-40B4-BE49-F238E27FC236}">
                <a16:creationId xmlns:a16="http://schemas.microsoft.com/office/drawing/2014/main" id="{C905A79A-AC24-5641-A43D-A7A60CDA01DB}"/>
              </a:ext>
            </a:extLst>
          </p:cNvPr>
          <p:cNvSpPr txBox="1"/>
          <p:nvPr/>
        </p:nvSpPr>
        <p:spPr>
          <a:xfrm>
            <a:off x="6243054" y="5119378"/>
            <a:ext cx="1513305" cy="276999"/>
          </a:xfrm>
          <a:prstGeom prst="rect">
            <a:avLst/>
          </a:prstGeom>
          <a:noFill/>
        </p:spPr>
        <p:txBody>
          <a:bodyPr wrap="square" rtlCol="0">
            <a:spAutoFit/>
          </a:bodyPr>
          <a:lstStyle/>
          <a:p>
            <a:pPr algn="ctr"/>
            <a:r>
              <a:rPr lang="en-US" sz="1200" dirty="0"/>
              <a:t>M5 instance</a:t>
            </a:r>
          </a:p>
        </p:txBody>
      </p:sp>
      <p:sp>
        <p:nvSpPr>
          <p:cNvPr id="159" name="TextBox 158">
            <a:extLst>
              <a:ext uri="{FF2B5EF4-FFF2-40B4-BE49-F238E27FC236}">
                <a16:creationId xmlns:a16="http://schemas.microsoft.com/office/drawing/2014/main" id="{5BB967DE-834D-1744-ABEA-58C05D771DD1}"/>
              </a:ext>
            </a:extLst>
          </p:cNvPr>
          <p:cNvSpPr txBox="1"/>
          <p:nvPr/>
        </p:nvSpPr>
        <p:spPr>
          <a:xfrm>
            <a:off x="6243054" y="6080073"/>
            <a:ext cx="1513305" cy="276999"/>
          </a:xfrm>
          <a:prstGeom prst="rect">
            <a:avLst/>
          </a:prstGeom>
          <a:noFill/>
        </p:spPr>
        <p:txBody>
          <a:bodyPr wrap="square" rtlCol="0">
            <a:spAutoFit/>
          </a:bodyPr>
          <a:lstStyle/>
          <a:p>
            <a:pPr algn="ctr"/>
            <a:r>
              <a:rPr lang="en-US" sz="1200" dirty="0"/>
              <a:t>M5a instance</a:t>
            </a:r>
          </a:p>
        </p:txBody>
      </p:sp>
      <p:sp>
        <p:nvSpPr>
          <p:cNvPr id="160" name="TextBox 159">
            <a:extLst>
              <a:ext uri="{FF2B5EF4-FFF2-40B4-BE49-F238E27FC236}">
                <a16:creationId xmlns:a16="http://schemas.microsoft.com/office/drawing/2014/main" id="{03E2351C-0FD2-8847-9138-7067EB717EBA}"/>
              </a:ext>
            </a:extLst>
          </p:cNvPr>
          <p:cNvSpPr txBox="1"/>
          <p:nvPr/>
        </p:nvSpPr>
        <p:spPr>
          <a:xfrm>
            <a:off x="7373714" y="2788300"/>
            <a:ext cx="1513305" cy="276999"/>
          </a:xfrm>
          <a:prstGeom prst="rect">
            <a:avLst/>
          </a:prstGeom>
          <a:noFill/>
        </p:spPr>
        <p:txBody>
          <a:bodyPr wrap="square" rtlCol="0">
            <a:spAutoFit/>
          </a:bodyPr>
          <a:lstStyle/>
          <a:p>
            <a:pPr algn="ctr"/>
            <a:r>
              <a:rPr lang="en-US" sz="1200" dirty="0"/>
              <a:t>M4 instance</a:t>
            </a:r>
          </a:p>
        </p:txBody>
      </p:sp>
      <p:sp>
        <p:nvSpPr>
          <p:cNvPr id="162" name="TextBox 161">
            <a:extLst>
              <a:ext uri="{FF2B5EF4-FFF2-40B4-BE49-F238E27FC236}">
                <a16:creationId xmlns:a16="http://schemas.microsoft.com/office/drawing/2014/main" id="{1CAA7B6D-9397-4A4E-A360-9E871D1E638B}"/>
              </a:ext>
            </a:extLst>
          </p:cNvPr>
          <p:cNvSpPr txBox="1"/>
          <p:nvPr/>
        </p:nvSpPr>
        <p:spPr>
          <a:xfrm>
            <a:off x="7373714" y="4365947"/>
            <a:ext cx="1513305" cy="276999"/>
          </a:xfrm>
          <a:prstGeom prst="rect">
            <a:avLst/>
          </a:prstGeom>
          <a:noFill/>
        </p:spPr>
        <p:txBody>
          <a:bodyPr wrap="square" rtlCol="0">
            <a:spAutoFit/>
          </a:bodyPr>
          <a:lstStyle/>
          <a:p>
            <a:pPr algn="ctr"/>
            <a:r>
              <a:rPr lang="en-US" sz="1200" dirty="0"/>
              <a:t>C5n instance</a:t>
            </a:r>
          </a:p>
        </p:txBody>
      </p:sp>
      <p:sp>
        <p:nvSpPr>
          <p:cNvPr id="163" name="TextBox 162">
            <a:extLst>
              <a:ext uri="{FF2B5EF4-FFF2-40B4-BE49-F238E27FC236}">
                <a16:creationId xmlns:a16="http://schemas.microsoft.com/office/drawing/2014/main" id="{CD1BE641-9143-6C4B-892B-BFE822EE8431}"/>
              </a:ext>
            </a:extLst>
          </p:cNvPr>
          <p:cNvSpPr txBox="1"/>
          <p:nvPr/>
        </p:nvSpPr>
        <p:spPr>
          <a:xfrm>
            <a:off x="7373714" y="3593850"/>
            <a:ext cx="1513305" cy="276999"/>
          </a:xfrm>
          <a:prstGeom prst="rect">
            <a:avLst/>
          </a:prstGeom>
          <a:noFill/>
        </p:spPr>
        <p:txBody>
          <a:bodyPr wrap="square" rtlCol="0">
            <a:spAutoFit/>
          </a:bodyPr>
          <a:lstStyle/>
          <a:p>
            <a:pPr algn="ctr"/>
            <a:r>
              <a:rPr lang="en-US" sz="1200" dirty="0"/>
              <a:t>C5 instance</a:t>
            </a:r>
          </a:p>
        </p:txBody>
      </p:sp>
      <p:sp>
        <p:nvSpPr>
          <p:cNvPr id="164" name="TextBox 163">
            <a:extLst>
              <a:ext uri="{FF2B5EF4-FFF2-40B4-BE49-F238E27FC236}">
                <a16:creationId xmlns:a16="http://schemas.microsoft.com/office/drawing/2014/main" id="{FB7A1353-13F9-A84E-A783-2A0C573FA27E}"/>
              </a:ext>
            </a:extLst>
          </p:cNvPr>
          <p:cNvSpPr txBox="1"/>
          <p:nvPr/>
        </p:nvSpPr>
        <p:spPr>
          <a:xfrm>
            <a:off x="7373714" y="5119378"/>
            <a:ext cx="1513305" cy="276999"/>
          </a:xfrm>
          <a:prstGeom prst="rect">
            <a:avLst/>
          </a:prstGeom>
          <a:noFill/>
        </p:spPr>
        <p:txBody>
          <a:bodyPr wrap="square" rtlCol="0">
            <a:spAutoFit/>
          </a:bodyPr>
          <a:lstStyle/>
          <a:p>
            <a:pPr algn="ctr"/>
            <a:r>
              <a:rPr lang="en-US" sz="1200" dirty="0"/>
              <a:t>C4 instance</a:t>
            </a:r>
          </a:p>
        </p:txBody>
      </p:sp>
      <p:sp>
        <p:nvSpPr>
          <p:cNvPr id="165" name="TextBox 164">
            <a:extLst>
              <a:ext uri="{FF2B5EF4-FFF2-40B4-BE49-F238E27FC236}">
                <a16:creationId xmlns:a16="http://schemas.microsoft.com/office/drawing/2014/main" id="{1FB21501-5D1E-494F-92D0-445050CFC1BD}"/>
              </a:ext>
            </a:extLst>
          </p:cNvPr>
          <p:cNvSpPr txBox="1"/>
          <p:nvPr/>
        </p:nvSpPr>
        <p:spPr>
          <a:xfrm>
            <a:off x="7373714" y="6080073"/>
            <a:ext cx="1513305" cy="276999"/>
          </a:xfrm>
          <a:prstGeom prst="rect">
            <a:avLst/>
          </a:prstGeom>
          <a:noFill/>
        </p:spPr>
        <p:txBody>
          <a:bodyPr wrap="square" rtlCol="0">
            <a:spAutoFit/>
          </a:bodyPr>
          <a:lstStyle/>
          <a:p>
            <a:pPr algn="ctr"/>
            <a:r>
              <a:rPr lang="en-US" sz="1200" dirty="0"/>
              <a:t>R5 instance</a:t>
            </a:r>
          </a:p>
        </p:txBody>
      </p:sp>
      <p:sp>
        <p:nvSpPr>
          <p:cNvPr id="166" name="TextBox 165">
            <a:extLst>
              <a:ext uri="{FF2B5EF4-FFF2-40B4-BE49-F238E27FC236}">
                <a16:creationId xmlns:a16="http://schemas.microsoft.com/office/drawing/2014/main" id="{96D48CDE-B969-6E47-85BB-A8B1C7CF09EF}"/>
              </a:ext>
            </a:extLst>
          </p:cNvPr>
          <p:cNvSpPr txBox="1"/>
          <p:nvPr/>
        </p:nvSpPr>
        <p:spPr>
          <a:xfrm>
            <a:off x="8468454" y="2788300"/>
            <a:ext cx="1513305" cy="276999"/>
          </a:xfrm>
          <a:prstGeom prst="rect">
            <a:avLst/>
          </a:prstGeom>
          <a:noFill/>
        </p:spPr>
        <p:txBody>
          <a:bodyPr wrap="square" rtlCol="0">
            <a:spAutoFit/>
          </a:bodyPr>
          <a:lstStyle/>
          <a:p>
            <a:pPr algn="ctr"/>
            <a:r>
              <a:rPr lang="en-US" sz="1200" dirty="0"/>
              <a:t>R5a instance</a:t>
            </a:r>
          </a:p>
        </p:txBody>
      </p:sp>
      <p:sp>
        <p:nvSpPr>
          <p:cNvPr id="167" name="TextBox 166">
            <a:extLst>
              <a:ext uri="{FF2B5EF4-FFF2-40B4-BE49-F238E27FC236}">
                <a16:creationId xmlns:a16="http://schemas.microsoft.com/office/drawing/2014/main" id="{3FFBC6FF-EA3B-664C-B742-F7FC799CC66D}"/>
              </a:ext>
            </a:extLst>
          </p:cNvPr>
          <p:cNvSpPr txBox="1"/>
          <p:nvPr/>
        </p:nvSpPr>
        <p:spPr>
          <a:xfrm>
            <a:off x="8468454" y="3593850"/>
            <a:ext cx="1513305" cy="276999"/>
          </a:xfrm>
          <a:prstGeom prst="rect">
            <a:avLst/>
          </a:prstGeom>
          <a:noFill/>
        </p:spPr>
        <p:txBody>
          <a:bodyPr wrap="square" rtlCol="0">
            <a:spAutoFit/>
          </a:bodyPr>
          <a:lstStyle/>
          <a:p>
            <a:pPr algn="ctr"/>
            <a:r>
              <a:rPr lang="en-US" sz="1200" dirty="0"/>
              <a:t>R4 instance</a:t>
            </a:r>
          </a:p>
        </p:txBody>
      </p:sp>
      <p:sp>
        <p:nvSpPr>
          <p:cNvPr id="168" name="TextBox 167">
            <a:extLst>
              <a:ext uri="{FF2B5EF4-FFF2-40B4-BE49-F238E27FC236}">
                <a16:creationId xmlns:a16="http://schemas.microsoft.com/office/drawing/2014/main" id="{2E2CC5A1-9BBD-204F-8CCA-B89823614D2A}"/>
              </a:ext>
            </a:extLst>
          </p:cNvPr>
          <p:cNvSpPr txBox="1"/>
          <p:nvPr/>
        </p:nvSpPr>
        <p:spPr>
          <a:xfrm>
            <a:off x="8468454" y="5119378"/>
            <a:ext cx="1513305" cy="276999"/>
          </a:xfrm>
          <a:prstGeom prst="rect">
            <a:avLst/>
          </a:prstGeom>
          <a:noFill/>
        </p:spPr>
        <p:txBody>
          <a:bodyPr wrap="square" rtlCol="0">
            <a:spAutoFit/>
          </a:bodyPr>
          <a:lstStyle/>
          <a:p>
            <a:pPr algn="ctr"/>
            <a:r>
              <a:rPr lang="en-US" sz="1200" dirty="0"/>
              <a:t>X1 instance</a:t>
            </a:r>
          </a:p>
        </p:txBody>
      </p:sp>
      <p:sp>
        <p:nvSpPr>
          <p:cNvPr id="169" name="TextBox 168">
            <a:extLst>
              <a:ext uri="{FF2B5EF4-FFF2-40B4-BE49-F238E27FC236}">
                <a16:creationId xmlns:a16="http://schemas.microsoft.com/office/drawing/2014/main" id="{E42C5801-88E2-CF46-A24A-16AF2851CF40}"/>
              </a:ext>
            </a:extLst>
          </p:cNvPr>
          <p:cNvSpPr txBox="1"/>
          <p:nvPr/>
        </p:nvSpPr>
        <p:spPr>
          <a:xfrm>
            <a:off x="8468454" y="4365947"/>
            <a:ext cx="1513305" cy="276999"/>
          </a:xfrm>
          <a:prstGeom prst="rect">
            <a:avLst/>
          </a:prstGeom>
          <a:noFill/>
        </p:spPr>
        <p:txBody>
          <a:bodyPr wrap="square" rtlCol="0">
            <a:spAutoFit/>
          </a:bodyPr>
          <a:lstStyle/>
          <a:p>
            <a:pPr algn="ctr"/>
            <a:r>
              <a:rPr lang="en-US" sz="1200" dirty="0"/>
              <a:t>X1e instance</a:t>
            </a:r>
          </a:p>
        </p:txBody>
      </p:sp>
      <p:sp>
        <p:nvSpPr>
          <p:cNvPr id="170" name="TextBox 169">
            <a:extLst>
              <a:ext uri="{FF2B5EF4-FFF2-40B4-BE49-F238E27FC236}">
                <a16:creationId xmlns:a16="http://schemas.microsoft.com/office/drawing/2014/main" id="{F68D9C39-F681-534B-89FE-333D04C803C4}"/>
              </a:ext>
            </a:extLst>
          </p:cNvPr>
          <p:cNvSpPr txBox="1"/>
          <p:nvPr/>
        </p:nvSpPr>
        <p:spPr>
          <a:xfrm>
            <a:off x="8468454" y="6080073"/>
            <a:ext cx="1513305" cy="461665"/>
          </a:xfrm>
          <a:prstGeom prst="rect">
            <a:avLst/>
          </a:prstGeom>
          <a:noFill/>
        </p:spPr>
        <p:txBody>
          <a:bodyPr wrap="square" rtlCol="0">
            <a:spAutoFit/>
          </a:bodyPr>
          <a:lstStyle/>
          <a:p>
            <a:pPr algn="ctr"/>
            <a:r>
              <a:rPr lang="en-US" sz="1200" dirty="0"/>
              <a:t>High Memory instance</a:t>
            </a:r>
          </a:p>
        </p:txBody>
      </p:sp>
      <p:sp>
        <p:nvSpPr>
          <p:cNvPr id="172" name="TextBox 171">
            <a:extLst>
              <a:ext uri="{FF2B5EF4-FFF2-40B4-BE49-F238E27FC236}">
                <a16:creationId xmlns:a16="http://schemas.microsoft.com/office/drawing/2014/main" id="{272CEFD9-53DB-BA44-B2B9-9D889FAE26CC}"/>
              </a:ext>
            </a:extLst>
          </p:cNvPr>
          <p:cNvSpPr txBox="1"/>
          <p:nvPr/>
        </p:nvSpPr>
        <p:spPr>
          <a:xfrm>
            <a:off x="9563146" y="2788300"/>
            <a:ext cx="1513305" cy="276999"/>
          </a:xfrm>
          <a:prstGeom prst="rect">
            <a:avLst/>
          </a:prstGeom>
          <a:noFill/>
        </p:spPr>
        <p:txBody>
          <a:bodyPr wrap="square" rtlCol="0">
            <a:spAutoFit/>
          </a:bodyPr>
          <a:lstStyle/>
          <a:p>
            <a:pPr algn="ctr"/>
            <a:r>
              <a:rPr lang="en-US" sz="1200" dirty="0"/>
              <a:t>z1d instance</a:t>
            </a:r>
          </a:p>
        </p:txBody>
      </p:sp>
      <p:sp>
        <p:nvSpPr>
          <p:cNvPr id="173" name="TextBox 172">
            <a:extLst>
              <a:ext uri="{FF2B5EF4-FFF2-40B4-BE49-F238E27FC236}">
                <a16:creationId xmlns:a16="http://schemas.microsoft.com/office/drawing/2014/main" id="{8048774B-0ADC-0047-97E6-C26242D4995C}"/>
              </a:ext>
            </a:extLst>
          </p:cNvPr>
          <p:cNvSpPr txBox="1"/>
          <p:nvPr/>
        </p:nvSpPr>
        <p:spPr>
          <a:xfrm>
            <a:off x="9563146" y="3593850"/>
            <a:ext cx="1513305" cy="276999"/>
          </a:xfrm>
          <a:prstGeom prst="rect">
            <a:avLst/>
          </a:prstGeom>
          <a:noFill/>
        </p:spPr>
        <p:txBody>
          <a:bodyPr wrap="square" rtlCol="0">
            <a:spAutoFit/>
          </a:bodyPr>
          <a:lstStyle/>
          <a:p>
            <a:pPr algn="ctr"/>
            <a:r>
              <a:rPr lang="en-US" sz="1200" dirty="0"/>
              <a:t>P3 instance</a:t>
            </a:r>
          </a:p>
        </p:txBody>
      </p:sp>
      <p:sp>
        <p:nvSpPr>
          <p:cNvPr id="180" name="TextBox 179">
            <a:extLst>
              <a:ext uri="{FF2B5EF4-FFF2-40B4-BE49-F238E27FC236}">
                <a16:creationId xmlns:a16="http://schemas.microsoft.com/office/drawing/2014/main" id="{BE541D4D-8993-8043-A64C-617051EFCA19}"/>
              </a:ext>
            </a:extLst>
          </p:cNvPr>
          <p:cNvSpPr txBox="1"/>
          <p:nvPr/>
        </p:nvSpPr>
        <p:spPr>
          <a:xfrm>
            <a:off x="9563146" y="4365947"/>
            <a:ext cx="1513305" cy="276999"/>
          </a:xfrm>
          <a:prstGeom prst="rect">
            <a:avLst/>
          </a:prstGeom>
          <a:noFill/>
        </p:spPr>
        <p:txBody>
          <a:bodyPr wrap="square" rtlCol="0">
            <a:spAutoFit/>
          </a:bodyPr>
          <a:lstStyle/>
          <a:p>
            <a:pPr algn="ctr"/>
            <a:r>
              <a:rPr lang="en-US" sz="1200" dirty="0"/>
              <a:t>P2 instance</a:t>
            </a:r>
          </a:p>
        </p:txBody>
      </p:sp>
      <p:sp>
        <p:nvSpPr>
          <p:cNvPr id="182" name="TextBox 181">
            <a:extLst>
              <a:ext uri="{FF2B5EF4-FFF2-40B4-BE49-F238E27FC236}">
                <a16:creationId xmlns:a16="http://schemas.microsoft.com/office/drawing/2014/main" id="{E51C971E-2E73-2E44-9715-25C699842972}"/>
              </a:ext>
            </a:extLst>
          </p:cNvPr>
          <p:cNvSpPr txBox="1"/>
          <p:nvPr/>
        </p:nvSpPr>
        <p:spPr>
          <a:xfrm>
            <a:off x="9563146" y="5119378"/>
            <a:ext cx="1513305" cy="276999"/>
          </a:xfrm>
          <a:prstGeom prst="rect">
            <a:avLst/>
          </a:prstGeom>
          <a:noFill/>
        </p:spPr>
        <p:txBody>
          <a:bodyPr wrap="square" rtlCol="0">
            <a:spAutoFit/>
          </a:bodyPr>
          <a:lstStyle/>
          <a:p>
            <a:pPr algn="ctr"/>
            <a:r>
              <a:rPr lang="en-US" sz="1200" dirty="0"/>
              <a:t>G3 instance</a:t>
            </a:r>
          </a:p>
        </p:txBody>
      </p:sp>
      <p:sp>
        <p:nvSpPr>
          <p:cNvPr id="183" name="TextBox 182">
            <a:extLst>
              <a:ext uri="{FF2B5EF4-FFF2-40B4-BE49-F238E27FC236}">
                <a16:creationId xmlns:a16="http://schemas.microsoft.com/office/drawing/2014/main" id="{FBE2B6D0-9FEF-7A45-AC07-BFBC0FF9B061}"/>
              </a:ext>
            </a:extLst>
          </p:cNvPr>
          <p:cNvSpPr txBox="1"/>
          <p:nvPr/>
        </p:nvSpPr>
        <p:spPr>
          <a:xfrm>
            <a:off x="9563146" y="6080073"/>
            <a:ext cx="1513305" cy="276999"/>
          </a:xfrm>
          <a:prstGeom prst="rect">
            <a:avLst/>
          </a:prstGeom>
          <a:noFill/>
        </p:spPr>
        <p:txBody>
          <a:bodyPr wrap="square" rtlCol="0">
            <a:spAutoFit/>
          </a:bodyPr>
          <a:lstStyle/>
          <a:p>
            <a:pPr algn="ctr"/>
            <a:r>
              <a:rPr lang="en-US" sz="1200" dirty="0"/>
              <a:t>F1 instance</a:t>
            </a:r>
          </a:p>
        </p:txBody>
      </p:sp>
      <p:sp>
        <p:nvSpPr>
          <p:cNvPr id="184" name="TextBox 183">
            <a:extLst>
              <a:ext uri="{FF2B5EF4-FFF2-40B4-BE49-F238E27FC236}">
                <a16:creationId xmlns:a16="http://schemas.microsoft.com/office/drawing/2014/main" id="{61352929-0F2F-9F43-AC72-333361EB7EF8}"/>
              </a:ext>
            </a:extLst>
          </p:cNvPr>
          <p:cNvSpPr txBox="1"/>
          <p:nvPr/>
        </p:nvSpPr>
        <p:spPr>
          <a:xfrm>
            <a:off x="10570555" y="2788300"/>
            <a:ext cx="1513305" cy="276999"/>
          </a:xfrm>
          <a:prstGeom prst="rect">
            <a:avLst/>
          </a:prstGeom>
          <a:noFill/>
        </p:spPr>
        <p:txBody>
          <a:bodyPr wrap="square" rtlCol="0">
            <a:spAutoFit/>
          </a:bodyPr>
          <a:lstStyle/>
          <a:p>
            <a:pPr algn="ctr"/>
            <a:r>
              <a:rPr lang="en-US" sz="1200" dirty="0"/>
              <a:t>H1 instance</a:t>
            </a:r>
          </a:p>
        </p:txBody>
      </p:sp>
      <p:sp>
        <p:nvSpPr>
          <p:cNvPr id="185" name="TextBox 184">
            <a:extLst>
              <a:ext uri="{FF2B5EF4-FFF2-40B4-BE49-F238E27FC236}">
                <a16:creationId xmlns:a16="http://schemas.microsoft.com/office/drawing/2014/main" id="{A49A13E6-E434-B741-A6E3-538FAA634675}"/>
              </a:ext>
            </a:extLst>
          </p:cNvPr>
          <p:cNvSpPr txBox="1"/>
          <p:nvPr/>
        </p:nvSpPr>
        <p:spPr>
          <a:xfrm>
            <a:off x="10570555" y="3593850"/>
            <a:ext cx="1513305" cy="276999"/>
          </a:xfrm>
          <a:prstGeom prst="rect">
            <a:avLst/>
          </a:prstGeom>
          <a:noFill/>
        </p:spPr>
        <p:txBody>
          <a:bodyPr wrap="square" rtlCol="0">
            <a:spAutoFit/>
          </a:bodyPr>
          <a:lstStyle/>
          <a:p>
            <a:pPr algn="ctr"/>
            <a:r>
              <a:rPr lang="en-US" sz="1200" dirty="0"/>
              <a:t>I3 instance</a:t>
            </a:r>
          </a:p>
        </p:txBody>
      </p:sp>
      <p:sp>
        <p:nvSpPr>
          <p:cNvPr id="186" name="TextBox 185">
            <a:extLst>
              <a:ext uri="{FF2B5EF4-FFF2-40B4-BE49-F238E27FC236}">
                <a16:creationId xmlns:a16="http://schemas.microsoft.com/office/drawing/2014/main" id="{83C8C1AB-967C-554A-ADC1-1695A25E9D6F}"/>
              </a:ext>
            </a:extLst>
          </p:cNvPr>
          <p:cNvSpPr txBox="1"/>
          <p:nvPr/>
        </p:nvSpPr>
        <p:spPr>
          <a:xfrm>
            <a:off x="10570555" y="4365947"/>
            <a:ext cx="1513305" cy="276999"/>
          </a:xfrm>
          <a:prstGeom prst="rect">
            <a:avLst/>
          </a:prstGeom>
          <a:noFill/>
        </p:spPr>
        <p:txBody>
          <a:bodyPr wrap="square" rtlCol="0">
            <a:spAutoFit/>
          </a:bodyPr>
          <a:lstStyle/>
          <a:p>
            <a:pPr algn="ctr"/>
            <a:r>
              <a:rPr lang="en-US" sz="1200" dirty="0"/>
              <a:t>D2 instance</a:t>
            </a:r>
          </a:p>
        </p:txBody>
      </p:sp>
      <p:sp>
        <p:nvSpPr>
          <p:cNvPr id="188" name="TextBox 187">
            <a:extLst>
              <a:ext uri="{FF2B5EF4-FFF2-40B4-BE49-F238E27FC236}">
                <a16:creationId xmlns:a16="http://schemas.microsoft.com/office/drawing/2014/main" id="{27157670-A1DB-5F4C-83E6-AB9F6E94DF09}"/>
              </a:ext>
            </a:extLst>
          </p:cNvPr>
          <p:cNvSpPr txBox="1"/>
          <p:nvPr/>
        </p:nvSpPr>
        <p:spPr>
          <a:xfrm>
            <a:off x="5082356" y="1704448"/>
            <a:ext cx="1513305" cy="307777"/>
          </a:xfrm>
          <a:prstGeom prst="rect">
            <a:avLst/>
          </a:prstGeom>
          <a:noFill/>
        </p:spPr>
        <p:txBody>
          <a:bodyPr wrap="square" rtlCol="0">
            <a:spAutoFit/>
          </a:bodyPr>
          <a:lstStyle/>
          <a:p>
            <a:pPr algn="ctr"/>
            <a:r>
              <a:rPr lang="en-US" sz="1400" dirty="0"/>
              <a:t>AMI</a:t>
            </a:r>
          </a:p>
        </p:txBody>
      </p:sp>
      <p:sp>
        <p:nvSpPr>
          <p:cNvPr id="190" name="TextBox 189">
            <a:extLst>
              <a:ext uri="{FF2B5EF4-FFF2-40B4-BE49-F238E27FC236}">
                <a16:creationId xmlns:a16="http://schemas.microsoft.com/office/drawing/2014/main" id="{97104151-6779-134A-B240-03AC2BE6CB9B}"/>
              </a:ext>
            </a:extLst>
          </p:cNvPr>
          <p:cNvSpPr txBox="1"/>
          <p:nvPr/>
        </p:nvSpPr>
        <p:spPr>
          <a:xfrm>
            <a:off x="6218607" y="1704448"/>
            <a:ext cx="1513305" cy="307777"/>
          </a:xfrm>
          <a:prstGeom prst="rect">
            <a:avLst/>
          </a:prstGeom>
          <a:noFill/>
        </p:spPr>
        <p:txBody>
          <a:bodyPr wrap="square" rtlCol="0">
            <a:spAutoFit/>
          </a:bodyPr>
          <a:lstStyle/>
          <a:p>
            <a:pPr algn="ctr"/>
            <a:r>
              <a:rPr lang="en-US" sz="1400" dirty="0"/>
              <a:t>Auto Scaling</a:t>
            </a:r>
          </a:p>
        </p:txBody>
      </p:sp>
      <p:sp>
        <p:nvSpPr>
          <p:cNvPr id="193" name="TextBox 192">
            <a:extLst>
              <a:ext uri="{FF2B5EF4-FFF2-40B4-BE49-F238E27FC236}">
                <a16:creationId xmlns:a16="http://schemas.microsoft.com/office/drawing/2014/main" id="{8E544923-F10E-7645-A589-F7D7FCE0C12F}"/>
              </a:ext>
            </a:extLst>
          </p:cNvPr>
          <p:cNvSpPr txBox="1"/>
          <p:nvPr/>
        </p:nvSpPr>
        <p:spPr>
          <a:xfrm>
            <a:off x="7469605" y="1704448"/>
            <a:ext cx="1513305" cy="523220"/>
          </a:xfrm>
          <a:prstGeom prst="rect">
            <a:avLst/>
          </a:prstGeom>
          <a:noFill/>
        </p:spPr>
        <p:txBody>
          <a:bodyPr wrap="square" rtlCol="0">
            <a:spAutoFit/>
          </a:bodyPr>
          <a:lstStyle/>
          <a:p>
            <a:pPr algn="ctr"/>
            <a:r>
              <a:rPr lang="en-US" sz="1400" dirty="0"/>
              <a:t>Elastic IP Address</a:t>
            </a:r>
          </a:p>
        </p:txBody>
      </p:sp>
      <p:sp>
        <p:nvSpPr>
          <p:cNvPr id="195" name="TextBox 194">
            <a:extLst>
              <a:ext uri="{FF2B5EF4-FFF2-40B4-BE49-F238E27FC236}">
                <a16:creationId xmlns:a16="http://schemas.microsoft.com/office/drawing/2014/main" id="{410E7D15-053B-C244-8FDD-0C56D8779AA3}"/>
              </a:ext>
            </a:extLst>
          </p:cNvPr>
          <p:cNvSpPr txBox="1"/>
          <p:nvPr/>
        </p:nvSpPr>
        <p:spPr>
          <a:xfrm>
            <a:off x="8682014" y="1715408"/>
            <a:ext cx="1513305" cy="307777"/>
          </a:xfrm>
          <a:prstGeom prst="rect">
            <a:avLst/>
          </a:prstGeom>
          <a:noFill/>
        </p:spPr>
        <p:txBody>
          <a:bodyPr wrap="square" rtlCol="0">
            <a:spAutoFit/>
          </a:bodyPr>
          <a:lstStyle/>
          <a:p>
            <a:pPr algn="ctr"/>
            <a:r>
              <a:rPr lang="en-US" sz="1400" dirty="0"/>
              <a:t>Rescue</a:t>
            </a:r>
          </a:p>
        </p:txBody>
      </p:sp>
      <p:sp>
        <p:nvSpPr>
          <p:cNvPr id="197" name="TextBox 196">
            <a:extLst>
              <a:ext uri="{FF2B5EF4-FFF2-40B4-BE49-F238E27FC236}">
                <a16:creationId xmlns:a16="http://schemas.microsoft.com/office/drawing/2014/main" id="{4C1CD0DB-DD3F-CF4F-87F7-8B83B28C0A71}"/>
              </a:ext>
            </a:extLst>
          </p:cNvPr>
          <p:cNvSpPr txBox="1"/>
          <p:nvPr/>
        </p:nvSpPr>
        <p:spPr>
          <a:xfrm>
            <a:off x="5060054" y="3593850"/>
            <a:ext cx="1513305" cy="276999"/>
          </a:xfrm>
          <a:prstGeom prst="rect">
            <a:avLst/>
          </a:prstGeom>
          <a:noFill/>
        </p:spPr>
        <p:txBody>
          <a:bodyPr wrap="square" rtlCol="0">
            <a:spAutoFit/>
          </a:bodyPr>
          <a:lstStyle/>
          <a:p>
            <a:pPr algn="ctr"/>
            <a:r>
              <a:rPr lang="en-US" sz="1200" dirty="0"/>
              <a:t>Instances</a:t>
            </a:r>
          </a:p>
        </p:txBody>
      </p:sp>
      <p:sp>
        <p:nvSpPr>
          <p:cNvPr id="198" name="TextBox 197">
            <a:extLst>
              <a:ext uri="{FF2B5EF4-FFF2-40B4-BE49-F238E27FC236}">
                <a16:creationId xmlns:a16="http://schemas.microsoft.com/office/drawing/2014/main" id="{F90C1CC4-DFE6-0445-BD1C-DB610E1A07F5}"/>
              </a:ext>
            </a:extLst>
          </p:cNvPr>
          <p:cNvSpPr txBox="1"/>
          <p:nvPr/>
        </p:nvSpPr>
        <p:spPr>
          <a:xfrm>
            <a:off x="5060054" y="2788300"/>
            <a:ext cx="1513305" cy="276999"/>
          </a:xfrm>
          <a:prstGeom prst="rect">
            <a:avLst/>
          </a:prstGeom>
          <a:noFill/>
        </p:spPr>
        <p:txBody>
          <a:bodyPr wrap="square" rtlCol="0">
            <a:spAutoFit/>
          </a:bodyPr>
          <a:lstStyle/>
          <a:p>
            <a:pPr algn="ctr"/>
            <a:r>
              <a:rPr lang="en-US" sz="1200" dirty="0"/>
              <a:t>Instance</a:t>
            </a:r>
          </a:p>
        </p:txBody>
      </p:sp>
      <p:sp>
        <p:nvSpPr>
          <p:cNvPr id="199" name="TextBox 198">
            <a:extLst>
              <a:ext uri="{FF2B5EF4-FFF2-40B4-BE49-F238E27FC236}">
                <a16:creationId xmlns:a16="http://schemas.microsoft.com/office/drawing/2014/main" id="{A000335C-D5C8-3C49-B909-96BEDD1D768D}"/>
              </a:ext>
            </a:extLst>
          </p:cNvPr>
          <p:cNvSpPr txBox="1"/>
          <p:nvPr/>
        </p:nvSpPr>
        <p:spPr>
          <a:xfrm>
            <a:off x="5060054" y="4365947"/>
            <a:ext cx="1513305" cy="276999"/>
          </a:xfrm>
          <a:prstGeom prst="rect">
            <a:avLst/>
          </a:prstGeom>
          <a:noFill/>
        </p:spPr>
        <p:txBody>
          <a:bodyPr wrap="square" rtlCol="0">
            <a:spAutoFit/>
          </a:bodyPr>
          <a:lstStyle/>
          <a:p>
            <a:pPr algn="ctr"/>
            <a:r>
              <a:rPr lang="en-US" sz="1200" dirty="0"/>
              <a:t>Spot instance</a:t>
            </a:r>
          </a:p>
        </p:txBody>
      </p:sp>
      <p:sp>
        <p:nvSpPr>
          <p:cNvPr id="200" name="TextBox 199">
            <a:extLst>
              <a:ext uri="{FF2B5EF4-FFF2-40B4-BE49-F238E27FC236}">
                <a16:creationId xmlns:a16="http://schemas.microsoft.com/office/drawing/2014/main" id="{CCF0C725-96BA-B74C-9C82-4AEAD7B4AF26}"/>
              </a:ext>
            </a:extLst>
          </p:cNvPr>
          <p:cNvSpPr txBox="1"/>
          <p:nvPr/>
        </p:nvSpPr>
        <p:spPr>
          <a:xfrm>
            <a:off x="5060054" y="5119378"/>
            <a:ext cx="1513305" cy="461665"/>
          </a:xfrm>
          <a:prstGeom prst="rect">
            <a:avLst/>
          </a:prstGeom>
          <a:noFill/>
        </p:spPr>
        <p:txBody>
          <a:bodyPr wrap="square" rtlCol="0">
            <a:spAutoFit/>
          </a:bodyPr>
          <a:lstStyle/>
          <a:p>
            <a:pPr algn="ctr"/>
            <a:r>
              <a:rPr lang="en-US" sz="1200" dirty="0"/>
              <a:t>Instance with CloudWatch</a:t>
            </a:r>
          </a:p>
        </p:txBody>
      </p:sp>
      <p:sp>
        <p:nvSpPr>
          <p:cNvPr id="201" name="TextBox 200">
            <a:extLst>
              <a:ext uri="{FF2B5EF4-FFF2-40B4-BE49-F238E27FC236}">
                <a16:creationId xmlns:a16="http://schemas.microsoft.com/office/drawing/2014/main" id="{222448AB-5F0D-8B42-8EEC-782B5926F429}"/>
              </a:ext>
            </a:extLst>
          </p:cNvPr>
          <p:cNvSpPr txBox="1"/>
          <p:nvPr/>
        </p:nvSpPr>
        <p:spPr>
          <a:xfrm>
            <a:off x="5060054" y="6080073"/>
            <a:ext cx="1513305" cy="276999"/>
          </a:xfrm>
          <a:prstGeom prst="rect">
            <a:avLst/>
          </a:prstGeom>
          <a:noFill/>
        </p:spPr>
        <p:txBody>
          <a:bodyPr wrap="square" rtlCol="0">
            <a:spAutoFit/>
          </a:bodyPr>
          <a:lstStyle/>
          <a:p>
            <a:pPr algn="ctr"/>
            <a:r>
              <a:rPr lang="en-US" sz="1200" dirty="0"/>
              <a:t>DB on instance</a:t>
            </a:r>
          </a:p>
        </p:txBody>
      </p:sp>
      <p:pic>
        <p:nvPicPr>
          <p:cNvPr id="6" name="Graphic 5">
            <a:extLst>
              <a:ext uri="{FF2B5EF4-FFF2-40B4-BE49-F238E27FC236}">
                <a16:creationId xmlns:a16="http://schemas.microsoft.com/office/drawing/2014/main" id="{A0C1878D-0DAD-4049-9C21-4386A297105A}"/>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0084848" y="2342891"/>
            <a:ext cx="469900" cy="469900"/>
          </a:xfrm>
          <a:prstGeom prst="rect">
            <a:avLst/>
          </a:prstGeom>
        </p:spPr>
      </p:pic>
    </p:spTree>
    <p:extLst>
      <p:ext uri="{BB962C8B-B14F-4D97-AF65-F5344CB8AC3E}">
        <p14:creationId xmlns:p14="http://schemas.microsoft.com/office/powerpoint/2010/main" val="16738817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147</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2/5</a:t>
            </a:r>
          </a:p>
        </p:txBody>
      </p:sp>
      <p:sp>
        <p:nvSpPr>
          <p:cNvPr id="15" name="TextBox 14">
            <a:extLst>
              <a:ext uri="{FF2B5EF4-FFF2-40B4-BE49-F238E27FC236}">
                <a16:creationId xmlns:a16="http://schemas.microsoft.com/office/drawing/2014/main" id="{E3C0960A-3D31-6D47-8EAA-93DE09090CDD}"/>
              </a:ext>
            </a:extLst>
          </p:cNvPr>
          <p:cNvSpPr txBox="1"/>
          <p:nvPr/>
        </p:nvSpPr>
        <p:spPr>
          <a:xfrm>
            <a:off x="4386581" y="1792688"/>
            <a:ext cx="2301904" cy="523220"/>
          </a:xfrm>
          <a:prstGeom prst="rect">
            <a:avLst/>
          </a:prstGeom>
          <a:noFill/>
        </p:spPr>
        <p:txBody>
          <a:bodyPr wrap="square" rtlCol="0">
            <a:spAutoFit/>
          </a:bodyPr>
          <a:lstStyle/>
          <a:p>
            <a:pPr algn="ctr"/>
            <a:r>
              <a:rPr lang="en-US" sz="1400" dirty="0"/>
              <a:t>Amazon Elastic Container Registry</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33869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80D3AF-B376-7B4C-812C-4B01DFE501E9}"/>
              </a:ext>
            </a:extLst>
          </p:cNvPr>
          <p:cNvSpPr txBox="1"/>
          <p:nvPr/>
        </p:nvSpPr>
        <p:spPr>
          <a:xfrm>
            <a:off x="4780881" y="4384668"/>
            <a:ext cx="1513305" cy="307777"/>
          </a:xfrm>
          <a:prstGeom prst="rect">
            <a:avLst/>
          </a:prstGeom>
          <a:noFill/>
        </p:spPr>
        <p:txBody>
          <a:bodyPr wrap="square" rtlCol="0">
            <a:spAutoFit/>
          </a:bodyPr>
          <a:lstStyle/>
          <a:p>
            <a:pPr algn="ctr"/>
            <a:r>
              <a:rPr lang="en-US" sz="1400" dirty="0"/>
              <a:t>Registry</a:t>
            </a:r>
          </a:p>
        </p:txBody>
      </p:sp>
      <p:sp>
        <p:nvSpPr>
          <p:cNvPr id="44" name="TextBox 43">
            <a:extLst>
              <a:ext uri="{FF2B5EF4-FFF2-40B4-BE49-F238E27FC236}">
                <a16:creationId xmlns:a16="http://schemas.microsoft.com/office/drawing/2014/main" id="{E30BD3A7-C48B-CE4E-A6CB-7C76940D5754}"/>
              </a:ext>
            </a:extLst>
          </p:cNvPr>
          <p:cNvSpPr txBox="1"/>
          <p:nvPr/>
        </p:nvSpPr>
        <p:spPr>
          <a:xfrm>
            <a:off x="4780881" y="5270764"/>
            <a:ext cx="1513305" cy="307777"/>
          </a:xfrm>
          <a:prstGeom prst="rect">
            <a:avLst/>
          </a:prstGeom>
          <a:noFill/>
        </p:spPr>
        <p:txBody>
          <a:bodyPr wrap="square" rtlCol="0">
            <a:spAutoFit/>
          </a:bodyPr>
          <a:lstStyle/>
          <a:p>
            <a:pPr algn="ctr"/>
            <a:r>
              <a:rPr lang="en-US" sz="1400" dirty="0"/>
              <a:t>Image</a:t>
            </a:r>
          </a:p>
        </p:txBody>
      </p:sp>
      <p:sp>
        <p:nvSpPr>
          <p:cNvPr id="45" name="TextBox 44">
            <a:extLst>
              <a:ext uri="{FF2B5EF4-FFF2-40B4-BE49-F238E27FC236}">
                <a16:creationId xmlns:a16="http://schemas.microsoft.com/office/drawing/2014/main" id="{4A77F820-2999-354B-89C2-6B42FC753310}"/>
              </a:ext>
            </a:extLst>
          </p:cNvPr>
          <p:cNvSpPr txBox="1"/>
          <p:nvPr/>
        </p:nvSpPr>
        <p:spPr>
          <a:xfrm>
            <a:off x="6786684" y="1792688"/>
            <a:ext cx="2301904" cy="523220"/>
          </a:xfrm>
          <a:prstGeom prst="rect">
            <a:avLst/>
          </a:prstGeom>
          <a:noFill/>
        </p:spPr>
        <p:txBody>
          <a:bodyPr wrap="square" rtlCol="0">
            <a:spAutoFit/>
          </a:bodyPr>
          <a:lstStyle/>
          <a:p>
            <a:pPr algn="ctr"/>
            <a:r>
              <a:rPr lang="en-US" sz="1400" dirty="0"/>
              <a:t>Amazon Elastic Container Service</a:t>
            </a:r>
          </a:p>
        </p:txBody>
      </p:sp>
      <p:sp>
        <p:nvSpPr>
          <p:cNvPr id="47" name="TextBox 46">
            <a:extLst>
              <a:ext uri="{FF2B5EF4-FFF2-40B4-BE49-F238E27FC236}">
                <a16:creationId xmlns:a16="http://schemas.microsoft.com/office/drawing/2014/main" id="{FD9A31FA-0AFD-1146-8C82-7587F57E4A00}"/>
              </a:ext>
            </a:extLst>
          </p:cNvPr>
          <p:cNvSpPr txBox="1"/>
          <p:nvPr/>
        </p:nvSpPr>
        <p:spPr>
          <a:xfrm>
            <a:off x="6893963" y="4395507"/>
            <a:ext cx="1513305" cy="307777"/>
          </a:xfrm>
          <a:prstGeom prst="rect">
            <a:avLst/>
          </a:prstGeom>
          <a:noFill/>
        </p:spPr>
        <p:txBody>
          <a:bodyPr wrap="square" rtlCol="0">
            <a:spAutoFit/>
          </a:bodyPr>
          <a:lstStyle/>
          <a:p>
            <a:pPr algn="ctr"/>
            <a:r>
              <a:rPr lang="en-US" sz="1400" dirty="0"/>
              <a:t>Container 1</a:t>
            </a:r>
          </a:p>
        </p:txBody>
      </p:sp>
      <p:sp>
        <p:nvSpPr>
          <p:cNvPr id="48" name="TextBox 47">
            <a:extLst>
              <a:ext uri="{FF2B5EF4-FFF2-40B4-BE49-F238E27FC236}">
                <a16:creationId xmlns:a16="http://schemas.microsoft.com/office/drawing/2014/main" id="{00A6CB2A-9937-4C48-B93F-176C76D30DE7}"/>
              </a:ext>
            </a:extLst>
          </p:cNvPr>
          <p:cNvSpPr txBox="1"/>
          <p:nvPr/>
        </p:nvSpPr>
        <p:spPr>
          <a:xfrm>
            <a:off x="8177061" y="4395507"/>
            <a:ext cx="1513305" cy="307777"/>
          </a:xfrm>
          <a:prstGeom prst="rect">
            <a:avLst/>
          </a:prstGeom>
          <a:noFill/>
        </p:spPr>
        <p:txBody>
          <a:bodyPr wrap="square" rtlCol="0">
            <a:spAutoFit/>
          </a:bodyPr>
          <a:lstStyle/>
          <a:p>
            <a:pPr algn="ctr"/>
            <a:r>
              <a:rPr lang="en-US" sz="1400" dirty="0"/>
              <a:t>Container 2</a:t>
            </a:r>
          </a:p>
        </p:txBody>
      </p:sp>
      <p:sp>
        <p:nvSpPr>
          <p:cNvPr id="50" name="TextBox 49">
            <a:extLst>
              <a:ext uri="{FF2B5EF4-FFF2-40B4-BE49-F238E27FC236}">
                <a16:creationId xmlns:a16="http://schemas.microsoft.com/office/drawing/2014/main" id="{95CC9D44-6A79-A94C-9F4E-FDE3ACB1B4DD}"/>
              </a:ext>
            </a:extLst>
          </p:cNvPr>
          <p:cNvSpPr txBox="1"/>
          <p:nvPr/>
        </p:nvSpPr>
        <p:spPr>
          <a:xfrm>
            <a:off x="9511962" y="4395507"/>
            <a:ext cx="1513305" cy="307777"/>
          </a:xfrm>
          <a:prstGeom prst="rect">
            <a:avLst/>
          </a:prstGeom>
          <a:noFill/>
        </p:spPr>
        <p:txBody>
          <a:bodyPr wrap="square" rtlCol="0">
            <a:spAutoFit/>
          </a:bodyPr>
          <a:lstStyle/>
          <a:p>
            <a:pPr algn="ctr"/>
            <a:r>
              <a:rPr lang="en-US" sz="1400" dirty="0"/>
              <a:t>Container 3</a:t>
            </a:r>
          </a:p>
        </p:txBody>
      </p:sp>
      <p:sp>
        <p:nvSpPr>
          <p:cNvPr id="51" name="TextBox 50">
            <a:extLst>
              <a:ext uri="{FF2B5EF4-FFF2-40B4-BE49-F238E27FC236}">
                <a16:creationId xmlns:a16="http://schemas.microsoft.com/office/drawing/2014/main" id="{ED1D9B34-6068-BC40-AA50-FE8F96A84423}"/>
              </a:ext>
            </a:extLst>
          </p:cNvPr>
          <p:cNvSpPr txBox="1"/>
          <p:nvPr/>
        </p:nvSpPr>
        <p:spPr>
          <a:xfrm>
            <a:off x="6893963" y="5559403"/>
            <a:ext cx="1513305" cy="307777"/>
          </a:xfrm>
          <a:prstGeom prst="rect">
            <a:avLst/>
          </a:prstGeom>
          <a:noFill/>
        </p:spPr>
        <p:txBody>
          <a:bodyPr wrap="square" rtlCol="0">
            <a:spAutoFit/>
          </a:bodyPr>
          <a:lstStyle/>
          <a:p>
            <a:pPr algn="ctr"/>
            <a:r>
              <a:rPr lang="en-US" sz="1400" dirty="0"/>
              <a:t>Task</a:t>
            </a:r>
          </a:p>
        </p:txBody>
      </p:sp>
      <p:sp>
        <p:nvSpPr>
          <p:cNvPr id="52" name="TextBox 51">
            <a:extLst>
              <a:ext uri="{FF2B5EF4-FFF2-40B4-BE49-F238E27FC236}">
                <a16:creationId xmlns:a16="http://schemas.microsoft.com/office/drawing/2014/main" id="{E58AF1F0-965E-EC4E-BDDF-AF6E63E6F777}"/>
              </a:ext>
            </a:extLst>
          </p:cNvPr>
          <p:cNvSpPr txBox="1"/>
          <p:nvPr/>
        </p:nvSpPr>
        <p:spPr>
          <a:xfrm>
            <a:off x="8177061" y="5559403"/>
            <a:ext cx="1513305" cy="307777"/>
          </a:xfrm>
          <a:prstGeom prst="rect">
            <a:avLst/>
          </a:prstGeom>
          <a:noFill/>
        </p:spPr>
        <p:txBody>
          <a:bodyPr wrap="square" rtlCol="0">
            <a:spAutoFit/>
          </a:bodyPr>
          <a:lstStyle/>
          <a:p>
            <a:pPr algn="ctr"/>
            <a:r>
              <a:rPr lang="en-US" sz="1400" dirty="0"/>
              <a:t>Service</a:t>
            </a:r>
          </a:p>
        </p:txBody>
      </p:sp>
      <p:sp>
        <p:nvSpPr>
          <p:cNvPr id="58" name="TextBox 57">
            <a:extLst>
              <a:ext uri="{FF2B5EF4-FFF2-40B4-BE49-F238E27FC236}">
                <a16:creationId xmlns:a16="http://schemas.microsoft.com/office/drawing/2014/main" id="{BBC66FD7-F41F-0A41-B918-0950A5665588}"/>
              </a:ext>
            </a:extLst>
          </p:cNvPr>
          <p:cNvSpPr txBox="1"/>
          <p:nvPr/>
        </p:nvSpPr>
        <p:spPr>
          <a:xfrm>
            <a:off x="4386581" y="3208892"/>
            <a:ext cx="2301904" cy="523220"/>
          </a:xfrm>
          <a:prstGeom prst="rect">
            <a:avLst/>
          </a:prstGeom>
          <a:noFill/>
        </p:spPr>
        <p:txBody>
          <a:bodyPr wrap="square" rtlCol="0">
            <a:spAutoFit/>
          </a:bodyPr>
          <a:lstStyle/>
          <a:p>
            <a:pPr algn="ctr"/>
            <a:r>
              <a:rPr lang="en-US" sz="1400" dirty="0"/>
              <a:t>Amazon Elastic Container Registry</a:t>
            </a:r>
          </a:p>
        </p:txBody>
      </p:sp>
      <p:sp>
        <p:nvSpPr>
          <p:cNvPr id="59" name="TextBox 58">
            <a:extLst>
              <a:ext uri="{FF2B5EF4-FFF2-40B4-BE49-F238E27FC236}">
                <a16:creationId xmlns:a16="http://schemas.microsoft.com/office/drawing/2014/main" id="{8CF5FB91-5B4F-E84D-AFCE-50004C988F46}"/>
              </a:ext>
            </a:extLst>
          </p:cNvPr>
          <p:cNvSpPr txBox="1"/>
          <p:nvPr/>
        </p:nvSpPr>
        <p:spPr>
          <a:xfrm>
            <a:off x="6786684" y="3208892"/>
            <a:ext cx="2301904" cy="523220"/>
          </a:xfrm>
          <a:prstGeom prst="rect">
            <a:avLst/>
          </a:prstGeom>
          <a:noFill/>
        </p:spPr>
        <p:txBody>
          <a:bodyPr wrap="square" rtlCol="0">
            <a:spAutoFit/>
          </a:bodyPr>
          <a:lstStyle/>
          <a:p>
            <a:pPr algn="ctr"/>
            <a:r>
              <a:rPr lang="en-US" sz="1400" dirty="0"/>
              <a:t>Amazon Elastic Container Service</a:t>
            </a:r>
          </a:p>
        </p:txBody>
      </p:sp>
      <p:pic>
        <p:nvPicPr>
          <p:cNvPr id="6" name="Graphic 5">
            <a:extLst>
              <a:ext uri="{FF2B5EF4-FFF2-40B4-BE49-F238E27FC236}">
                <a16:creationId xmlns:a16="http://schemas.microsoft.com/office/drawing/2014/main" id="{80657F91-5B57-284A-B3AB-6E90EA77B5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02583" y="3943207"/>
            <a:ext cx="469900" cy="469900"/>
          </a:xfrm>
          <a:prstGeom prst="rect">
            <a:avLst/>
          </a:prstGeom>
        </p:spPr>
      </p:pic>
      <p:pic>
        <p:nvPicPr>
          <p:cNvPr id="8" name="Graphic 7">
            <a:extLst>
              <a:ext uri="{FF2B5EF4-FFF2-40B4-BE49-F238E27FC236}">
                <a16:creationId xmlns:a16="http://schemas.microsoft.com/office/drawing/2014/main" id="{1CF9C3A0-90C2-104F-8C5D-8BF17B434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1933" y="1120233"/>
            <a:ext cx="711200" cy="711200"/>
          </a:xfrm>
          <a:prstGeom prst="rect">
            <a:avLst/>
          </a:prstGeom>
        </p:spPr>
      </p:pic>
      <p:pic>
        <p:nvPicPr>
          <p:cNvPr id="10" name="Graphic 9">
            <a:extLst>
              <a:ext uri="{FF2B5EF4-FFF2-40B4-BE49-F238E27FC236}">
                <a16:creationId xmlns:a16="http://schemas.microsoft.com/office/drawing/2014/main" id="{6F1D2976-3731-FD45-9487-2C4785939B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2583" y="4842267"/>
            <a:ext cx="469900" cy="469900"/>
          </a:xfrm>
          <a:prstGeom prst="rect">
            <a:avLst/>
          </a:prstGeom>
        </p:spPr>
      </p:pic>
      <p:pic>
        <p:nvPicPr>
          <p:cNvPr id="12" name="Graphic 11">
            <a:extLst>
              <a:ext uri="{FF2B5EF4-FFF2-40B4-BE49-F238E27FC236}">
                <a16:creationId xmlns:a16="http://schemas.microsoft.com/office/drawing/2014/main" id="{F11FE7D9-F258-2748-93DF-CDC39AFAD7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1933" y="2482620"/>
            <a:ext cx="711200" cy="711200"/>
          </a:xfrm>
          <a:prstGeom prst="rect">
            <a:avLst/>
          </a:prstGeom>
        </p:spPr>
      </p:pic>
      <p:pic>
        <p:nvPicPr>
          <p:cNvPr id="14" name="Graphic 13">
            <a:extLst>
              <a:ext uri="{FF2B5EF4-FFF2-40B4-BE49-F238E27FC236}">
                <a16:creationId xmlns:a16="http://schemas.microsoft.com/office/drawing/2014/main" id="{8ED914EA-8278-5449-B046-F8859FA607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5665" y="3866306"/>
            <a:ext cx="469900" cy="469900"/>
          </a:xfrm>
          <a:prstGeom prst="rect">
            <a:avLst/>
          </a:prstGeom>
        </p:spPr>
      </p:pic>
      <p:pic>
        <p:nvPicPr>
          <p:cNvPr id="17" name="Graphic 16">
            <a:extLst>
              <a:ext uri="{FF2B5EF4-FFF2-40B4-BE49-F238E27FC236}">
                <a16:creationId xmlns:a16="http://schemas.microsoft.com/office/drawing/2014/main" id="{3A1CF595-C049-5A4C-B708-65659851F7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98763" y="3866306"/>
            <a:ext cx="469900" cy="469900"/>
          </a:xfrm>
          <a:prstGeom prst="rect">
            <a:avLst/>
          </a:prstGeom>
        </p:spPr>
      </p:pic>
      <p:pic>
        <p:nvPicPr>
          <p:cNvPr id="19" name="Graphic 18">
            <a:extLst>
              <a:ext uri="{FF2B5EF4-FFF2-40B4-BE49-F238E27FC236}">
                <a16:creationId xmlns:a16="http://schemas.microsoft.com/office/drawing/2014/main" id="{819268F7-3C5B-9F40-BFF1-747EC385C4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33664" y="3866306"/>
            <a:ext cx="469900" cy="469900"/>
          </a:xfrm>
          <a:prstGeom prst="rect">
            <a:avLst/>
          </a:prstGeom>
        </p:spPr>
      </p:pic>
      <p:pic>
        <p:nvPicPr>
          <p:cNvPr id="22" name="Graphic 21">
            <a:extLst>
              <a:ext uri="{FF2B5EF4-FFF2-40B4-BE49-F238E27FC236}">
                <a16:creationId xmlns:a16="http://schemas.microsoft.com/office/drawing/2014/main" id="{56FBFD27-4604-2843-963C-296819DA9A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82036" y="2482620"/>
            <a:ext cx="711200" cy="711200"/>
          </a:xfrm>
          <a:prstGeom prst="rect">
            <a:avLst/>
          </a:prstGeom>
        </p:spPr>
      </p:pic>
      <p:pic>
        <p:nvPicPr>
          <p:cNvPr id="27" name="Graphic 26">
            <a:extLst>
              <a:ext uri="{FF2B5EF4-FFF2-40B4-BE49-F238E27FC236}">
                <a16:creationId xmlns:a16="http://schemas.microsoft.com/office/drawing/2014/main" id="{C63D11E1-431E-E54D-8AEA-855F920E8DF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98763" y="5045538"/>
            <a:ext cx="469900" cy="469900"/>
          </a:xfrm>
          <a:prstGeom prst="rect">
            <a:avLst/>
          </a:prstGeom>
        </p:spPr>
      </p:pic>
      <p:pic>
        <p:nvPicPr>
          <p:cNvPr id="29" name="Graphic 28">
            <a:extLst>
              <a:ext uri="{FF2B5EF4-FFF2-40B4-BE49-F238E27FC236}">
                <a16:creationId xmlns:a16="http://schemas.microsoft.com/office/drawing/2014/main" id="{0EAD89D7-10D7-E746-BA74-FFC17307E5F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15665" y="5035814"/>
            <a:ext cx="469900" cy="469900"/>
          </a:xfrm>
          <a:prstGeom prst="rect">
            <a:avLst/>
          </a:prstGeom>
        </p:spPr>
      </p:pic>
      <p:pic>
        <p:nvPicPr>
          <p:cNvPr id="31" name="Graphic 30">
            <a:extLst>
              <a:ext uri="{FF2B5EF4-FFF2-40B4-BE49-F238E27FC236}">
                <a16:creationId xmlns:a16="http://schemas.microsoft.com/office/drawing/2014/main" id="{0736844B-E1D3-2D43-8324-172A152B3B0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82036" y="1120233"/>
            <a:ext cx="711200" cy="711200"/>
          </a:xfrm>
          <a:prstGeom prst="rect">
            <a:avLst/>
          </a:prstGeom>
        </p:spPr>
      </p:pic>
      <p:cxnSp>
        <p:nvCxnSpPr>
          <p:cNvPr id="49" name="Straight Connector 48">
            <a:extLst>
              <a:ext uri="{FF2B5EF4-FFF2-40B4-BE49-F238E27FC236}">
                <a16:creationId xmlns:a16="http://schemas.microsoft.com/office/drawing/2014/main" id="{DD4E87E3-8B52-8B4A-B9B9-8E721B19DFED}"/>
              </a:ext>
            </a:extLst>
          </p:cNvPr>
          <p:cNvCxnSpPr>
            <a:cxnSpLocks/>
          </p:cNvCxnSpPr>
          <p:nvPr/>
        </p:nvCxnSpPr>
        <p:spPr>
          <a:xfrm>
            <a:off x="673883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909CAE5-C47B-904A-83FE-BA92274799A6}"/>
              </a:ext>
            </a:extLst>
          </p:cNvPr>
          <p:cNvSpPr txBox="1"/>
          <p:nvPr/>
        </p:nvSpPr>
        <p:spPr>
          <a:xfrm>
            <a:off x="1834868" y="1792688"/>
            <a:ext cx="2577782" cy="307777"/>
          </a:xfrm>
          <a:prstGeom prst="rect">
            <a:avLst/>
          </a:prstGeom>
          <a:noFill/>
        </p:spPr>
        <p:txBody>
          <a:bodyPr wrap="square" rtlCol="0">
            <a:spAutoFit/>
          </a:bodyPr>
          <a:lstStyle/>
          <a:p>
            <a:pPr algn="ctr"/>
            <a:r>
              <a:rPr lang="en-US" sz="1400" dirty="0"/>
              <a:t>Amazon EC2 Auto Scaling</a:t>
            </a:r>
          </a:p>
        </p:txBody>
      </p:sp>
      <p:sp>
        <p:nvSpPr>
          <p:cNvPr id="63" name="TextBox 62">
            <a:extLst>
              <a:ext uri="{FF2B5EF4-FFF2-40B4-BE49-F238E27FC236}">
                <a16:creationId xmlns:a16="http://schemas.microsoft.com/office/drawing/2014/main" id="{7A7A1F5D-0DB6-F14A-A9E7-B9B2EAE4B904}"/>
              </a:ext>
            </a:extLst>
          </p:cNvPr>
          <p:cNvSpPr txBox="1"/>
          <p:nvPr/>
        </p:nvSpPr>
        <p:spPr>
          <a:xfrm>
            <a:off x="1834868" y="3208892"/>
            <a:ext cx="2577782" cy="307777"/>
          </a:xfrm>
          <a:prstGeom prst="rect">
            <a:avLst/>
          </a:prstGeom>
          <a:noFill/>
        </p:spPr>
        <p:txBody>
          <a:bodyPr wrap="square" rtlCol="0">
            <a:spAutoFit/>
          </a:bodyPr>
          <a:lstStyle/>
          <a:p>
            <a:pPr algn="ctr"/>
            <a:r>
              <a:rPr lang="en-US" sz="1400" dirty="0"/>
              <a:t>Amazon EC2 Auto Scaling</a:t>
            </a:r>
          </a:p>
        </p:txBody>
      </p:sp>
      <p:pic>
        <p:nvPicPr>
          <p:cNvPr id="64" name="Graphic 63">
            <a:extLst>
              <a:ext uri="{FF2B5EF4-FFF2-40B4-BE49-F238E27FC236}">
                <a16:creationId xmlns:a16="http://schemas.microsoft.com/office/drawing/2014/main" id="{18688CAE-2AF9-5C4F-9594-F951A5D15B6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68159" y="2482620"/>
            <a:ext cx="711200" cy="711200"/>
          </a:xfrm>
          <a:prstGeom prst="rect">
            <a:avLst/>
          </a:prstGeom>
        </p:spPr>
      </p:pic>
      <p:pic>
        <p:nvPicPr>
          <p:cNvPr id="65" name="Graphic 64">
            <a:extLst>
              <a:ext uri="{FF2B5EF4-FFF2-40B4-BE49-F238E27FC236}">
                <a16:creationId xmlns:a16="http://schemas.microsoft.com/office/drawing/2014/main" id="{F6F656A8-1AAB-7145-B876-5F4982B80C3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768159" y="1120233"/>
            <a:ext cx="711200" cy="711200"/>
          </a:xfrm>
          <a:prstGeom prst="rect">
            <a:avLst/>
          </a:prstGeom>
        </p:spPr>
      </p:pic>
    </p:spTree>
    <p:extLst>
      <p:ext uri="{BB962C8B-B14F-4D97-AF65-F5344CB8AC3E}">
        <p14:creationId xmlns:p14="http://schemas.microsoft.com/office/powerpoint/2010/main" val="4931809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148</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3/5</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55098D-1809-D749-9D24-4ECF1DF4AA08}"/>
              </a:ext>
            </a:extLst>
          </p:cNvPr>
          <p:cNvSpPr txBox="1"/>
          <p:nvPr/>
        </p:nvSpPr>
        <p:spPr>
          <a:xfrm>
            <a:off x="6756776" y="1851648"/>
            <a:ext cx="2301904" cy="523220"/>
          </a:xfrm>
          <a:prstGeom prst="rect">
            <a:avLst/>
          </a:prstGeom>
          <a:noFill/>
        </p:spPr>
        <p:txBody>
          <a:bodyPr wrap="square" rtlCol="0">
            <a:spAutoFit/>
          </a:bodyPr>
          <a:lstStyle/>
          <a:p>
            <a:pPr algn="ctr"/>
            <a:r>
              <a:rPr lang="en-US" sz="1400" dirty="0"/>
              <a:t>Amazon Elastic Container Service for Kubernetes</a:t>
            </a:r>
          </a:p>
        </p:txBody>
      </p:sp>
      <p:sp>
        <p:nvSpPr>
          <p:cNvPr id="28" name="TextBox 27">
            <a:extLst>
              <a:ext uri="{FF2B5EF4-FFF2-40B4-BE49-F238E27FC236}">
                <a16:creationId xmlns:a16="http://schemas.microsoft.com/office/drawing/2014/main" id="{9E9D58F1-A137-2F4D-8F00-7CC13271B94B}"/>
              </a:ext>
            </a:extLst>
          </p:cNvPr>
          <p:cNvSpPr txBox="1"/>
          <p:nvPr/>
        </p:nvSpPr>
        <p:spPr>
          <a:xfrm>
            <a:off x="6756776" y="3269943"/>
            <a:ext cx="2301904" cy="523220"/>
          </a:xfrm>
          <a:prstGeom prst="rect">
            <a:avLst/>
          </a:prstGeom>
          <a:noFill/>
        </p:spPr>
        <p:txBody>
          <a:bodyPr wrap="square" rtlCol="0">
            <a:spAutoFit/>
          </a:bodyPr>
          <a:lstStyle/>
          <a:p>
            <a:pPr algn="ctr"/>
            <a:r>
              <a:rPr lang="en-US" sz="1400" dirty="0"/>
              <a:t>Amazon Elastic Container Service for Kubernetes</a:t>
            </a:r>
          </a:p>
        </p:txBody>
      </p:sp>
      <p:pic>
        <p:nvPicPr>
          <p:cNvPr id="10" name="Graphic 9">
            <a:extLst>
              <a:ext uri="{FF2B5EF4-FFF2-40B4-BE49-F238E27FC236}">
                <a16:creationId xmlns:a16="http://schemas.microsoft.com/office/drawing/2014/main" id="{1B56D920-F106-A54C-A0D7-91AFF2576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2128" y="2471302"/>
            <a:ext cx="711200" cy="711200"/>
          </a:xfrm>
          <a:prstGeom prst="rect">
            <a:avLst/>
          </a:prstGeom>
        </p:spPr>
      </p:pic>
      <p:pic>
        <p:nvPicPr>
          <p:cNvPr id="12" name="Graphic 11">
            <a:extLst>
              <a:ext uri="{FF2B5EF4-FFF2-40B4-BE49-F238E27FC236}">
                <a16:creationId xmlns:a16="http://schemas.microsoft.com/office/drawing/2014/main" id="{31C651FF-0712-064B-AE14-D671A461CF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2128" y="1140448"/>
            <a:ext cx="711200" cy="711200"/>
          </a:xfrm>
          <a:prstGeom prst="rect">
            <a:avLst/>
          </a:prstGeom>
        </p:spPr>
      </p:pic>
      <p:sp>
        <p:nvSpPr>
          <p:cNvPr id="25" name="TextBox 24">
            <a:extLst>
              <a:ext uri="{FF2B5EF4-FFF2-40B4-BE49-F238E27FC236}">
                <a16:creationId xmlns:a16="http://schemas.microsoft.com/office/drawing/2014/main" id="{E8D58F77-A038-4848-8054-84194CCB39B6}"/>
              </a:ext>
            </a:extLst>
          </p:cNvPr>
          <p:cNvSpPr txBox="1"/>
          <p:nvPr/>
        </p:nvSpPr>
        <p:spPr>
          <a:xfrm>
            <a:off x="1845132" y="1851648"/>
            <a:ext cx="2301904" cy="307777"/>
          </a:xfrm>
          <a:prstGeom prst="rect">
            <a:avLst/>
          </a:prstGeom>
          <a:noFill/>
        </p:spPr>
        <p:txBody>
          <a:bodyPr wrap="square" rtlCol="0">
            <a:spAutoFit/>
          </a:bodyPr>
          <a:lstStyle/>
          <a:p>
            <a:pPr algn="ctr"/>
            <a:r>
              <a:rPr lang="en-US" sz="1400" dirty="0"/>
              <a:t>AWS Elastic Beanstalk</a:t>
            </a:r>
          </a:p>
        </p:txBody>
      </p:sp>
      <p:sp>
        <p:nvSpPr>
          <p:cNvPr id="33" name="TextBox 32">
            <a:extLst>
              <a:ext uri="{FF2B5EF4-FFF2-40B4-BE49-F238E27FC236}">
                <a16:creationId xmlns:a16="http://schemas.microsoft.com/office/drawing/2014/main" id="{CF7C6DD1-CAA7-2A44-893B-3C6F0A7A2700}"/>
              </a:ext>
            </a:extLst>
          </p:cNvPr>
          <p:cNvSpPr txBox="1"/>
          <p:nvPr/>
        </p:nvSpPr>
        <p:spPr>
          <a:xfrm>
            <a:off x="1845132" y="4384044"/>
            <a:ext cx="2301904" cy="307777"/>
          </a:xfrm>
          <a:prstGeom prst="rect">
            <a:avLst/>
          </a:prstGeom>
          <a:noFill/>
        </p:spPr>
        <p:txBody>
          <a:bodyPr wrap="square" rtlCol="0">
            <a:spAutoFit/>
          </a:bodyPr>
          <a:lstStyle/>
          <a:p>
            <a:pPr algn="ctr"/>
            <a:r>
              <a:rPr lang="en-US" sz="1400" dirty="0"/>
              <a:t>Deployment</a:t>
            </a:r>
          </a:p>
        </p:txBody>
      </p:sp>
      <p:sp>
        <p:nvSpPr>
          <p:cNvPr id="34" name="TextBox 33">
            <a:extLst>
              <a:ext uri="{FF2B5EF4-FFF2-40B4-BE49-F238E27FC236}">
                <a16:creationId xmlns:a16="http://schemas.microsoft.com/office/drawing/2014/main" id="{C2641AD5-492D-FB46-B836-E4E9B19ADF85}"/>
              </a:ext>
            </a:extLst>
          </p:cNvPr>
          <p:cNvSpPr txBox="1"/>
          <p:nvPr/>
        </p:nvSpPr>
        <p:spPr>
          <a:xfrm>
            <a:off x="1845132" y="5402193"/>
            <a:ext cx="2301904" cy="307777"/>
          </a:xfrm>
          <a:prstGeom prst="rect">
            <a:avLst/>
          </a:prstGeom>
          <a:noFill/>
        </p:spPr>
        <p:txBody>
          <a:bodyPr wrap="square" rtlCol="0">
            <a:spAutoFit/>
          </a:bodyPr>
          <a:lstStyle/>
          <a:p>
            <a:pPr algn="ctr"/>
            <a:r>
              <a:rPr lang="en-US" sz="1400" dirty="0"/>
              <a:t>Application</a:t>
            </a:r>
          </a:p>
        </p:txBody>
      </p:sp>
      <p:sp>
        <p:nvSpPr>
          <p:cNvPr id="35" name="TextBox 34">
            <a:extLst>
              <a:ext uri="{FF2B5EF4-FFF2-40B4-BE49-F238E27FC236}">
                <a16:creationId xmlns:a16="http://schemas.microsoft.com/office/drawing/2014/main" id="{15E56E6E-0E7C-E14A-90F3-EFD2E907FD70}"/>
              </a:ext>
            </a:extLst>
          </p:cNvPr>
          <p:cNvSpPr txBox="1"/>
          <p:nvPr/>
        </p:nvSpPr>
        <p:spPr>
          <a:xfrm>
            <a:off x="4219916" y="1851648"/>
            <a:ext cx="2301904" cy="307777"/>
          </a:xfrm>
          <a:prstGeom prst="rect">
            <a:avLst/>
          </a:prstGeom>
          <a:noFill/>
        </p:spPr>
        <p:txBody>
          <a:bodyPr wrap="square" rtlCol="0">
            <a:spAutoFit/>
          </a:bodyPr>
          <a:lstStyle/>
          <a:p>
            <a:pPr algn="ctr"/>
            <a:r>
              <a:rPr lang="en-US" sz="1400" dirty="0"/>
              <a:t>AWS Lambda</a:t>
            </a:r>
          </a:p>
        </p:txBody>
      </p:sp>
      <p:sp>
        <p:nvSpPr>
          <p:cNvPr id="36" name="TextBox 35">
            <a:extLst>
              <a:ext uri="{FF2B5EF4-FFF2-40B4-BE49-F238E27FC236}">
                <a16:creationId xmlns:a16="http://schemas.microsoft.com/office/drawing/2014/main" id="{C5F8AD87-2598-EE42-96C7-ECBD4D1FEF08}"/>
              </a:ext>
            </a:extLst>
          </p:cNvPr>
          <p:cNvSpPr txBox="1"/>
          <p:nvPr/>
        </p:nvSpPr>
        <p:spPr>
          <a:xfrm>
            <a:off x="4219916" y="4454692"/>
            <a:ext cx="2301904" cy="307777"/>
          </a:xfrm>
          <a:prstGeom prst="rect">
            <a:avLst/>
          </a:prstGeom>
          <a:noFill/>
        </p:spPr>
        <p:txBody>
          <a:bodyPr wrap="square" rtlCol="0">
            <a:spAutoFit/>
          </a:bodyPr>
          <a:lstStyle/>
          <a:p>
            <a:pPr algn="ctr"/>
            <a:r>
              <a:rPr lang="en-US" sz="1400" dirty="0"/>
              <a:t>Lambda function</a:t>
            </a:r>
          </a:p>
        </p:txBody>
      </p:sp>
      <p:sp>
        <p:nvSpPr>
          <p:cNvPr id="37" name="TextBox 36">
            <a:extLst>
              <a:ext uri="{FF2B5EF4-FFF2-40B4-BE49-F238E27FC236}">
                <a16:creationId xmlns:a16="http://schemas.microsoft.com/office/drawing/2014/main" id="{40BB907D-5837-4B48-9CB0-CF92744CAB15}"/>
              </a:ext>
            </a:extLst>
          </p:cNvPr>
          <p:cNvSpPr txBox="1"/>
          <p:nvPr/>
        </p:nvSpPr>
        <p:spPr>
          <a:xfrm>
            <a:off x="1845132" y="3269943"/>
            <a:ext cx="2301904" cy="307777"/>
          </a:xfrm>
          <a:prstGeom prst="rect">
            <a:avLst/>
          </a:prstGeom>
          <a:noFill/>
        </p:spPr>
        <p:txBody>
          <a:bodyPr wrap="square" rtlCol="0">
            <a:spAutoFit/>
          </a:bodyPr>
          <a:lstStyle/>
          <a:p>
            <a:pPr algn="ctr"/>
            <a:r>
              <a:rPr lang="en-US" sz="1400" dirty="0"/>
              <a:t>AWS Elastic Beanstalk</a:t>
            </a:r>
          </a:p>
        </p:txBody>
      </p:sp>
      <p:sp>
        <p:nvSpPr>
          <p:cNvPr id="38" name="TextBox 37">
            <a:extLst>
              <a:ext uri="{FF2B5EF4-FFF2-40B4-BE49-F238E27FC236}">
                <a16:creationId xmlns:a16="http://schemas.microsoft.com/office/drawing/2014/main" id="{D3E236A4-8A7D-6045-823A-DC0FA75DCAFB}"/>
              </a:ext>
            </a:extLst>
          </p:cNvPr>
          <p:cNvSpPr txBox="1"/>
          <p:nvPr/>
        </p:nvSpPr>
        <p:spPr>
          <a:xfrm>
            <a:off x="4219916" y="3269943"/>
            <a:ext cx="2301904" cy="307777"/>
          </a:xfrm>
          <a:prstGeom prst="rect">
            <a:avLst/>
          </a:prstGeom>
          <a:noFill/>
        </p:spPr>
        <p:txBody>
          <a:bodyPr wrap="square" rtlCol="0">
            <a:spAutoFit/>
          </a:bodyPr>
          <a:lstStyle/>
          <a:p>
            <a:pPr algn="ctr"/>
            <a:r>
              <a:rPr lang="en-US" sz="1400" dirty="0"/>
              <a:t>AWS Lambda</a:t>
            </a:r>
          </a:p>
        </p:txBody>
      </p:sp>
      <p:pic>
        <p:nvPicPr>
          <p:cNvPr id="39" name="Graphic 38">
            <a:extLst>
              <a:ext uri="{FF2B5EF4-FFF2-40B4-BE49-F238E27FC236}">
                <a16:creationId xmlns:a16="http://schemas.microsoft.com/office/drawing/2014/main" id="{88C00AE9-C95F-B14F-80B0-1F56B1F129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1134" y="4932293"/>
            <a:ext cx="469900" cy="469900"/>
          </a:xfrm>
          <a:prstGeom prst="rect">
            <a:avLst/>
          </a:prstGeom>
        </p:spPr>
      </p:pic>
      <p:pic>
        <p:nvPicPr>
          <p:cNvPr id="40" name="Graphic 39">
            <a:extLst>
              <a:ext uri="{FF2B5EF4-FFF2-40B4-BE49-F238E27FC236}">
                <a16:creationId xmlns:a16="http://schemas.microsoft.com/office/drawing/2014/main" id="{7D2338D2-B0AF-F64E-9A92-86797AFF52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1134" y="3984792"/>
            <a:ext cx="469900" cy="469900"/>
          </a:xfrm>
          <a:prstGeom prst="rect">
            <a:avLst/>
          </a:prstGeom>
        </p:spPr>
      </p:pic>
      <p:pic>
        <p:nvPicPr>
          <p:cNvPr id="43" name="Graphic 42">
            <a:extLst>
              <a:ext uri="{FF2B5EF4-FFF2-40B4-BE49-F238E27FC236}">
                <a16:creationId xmlns:a16="http://schemas.microsoft.com/office/drawing/2014/main" id="{4130D902-988A-C441-B94E-F5D6D001FF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5918" y="3897564"/>
            <a:ext cx="469900" cy="469900"/>
          </a:xfrm>
          <a:prstGeom prst="rect">
            <a:avLst/>
          </a:prstGeom>
        </p:spPr>
      </p:pic>
      <p:pic>
        <p:nvPicPr>
          <p:cNvPr id="44" name="Graphic 43">
            <a:extLst>
              <a:ext uri="{FF2B5EF4-FFF2-40B4-BE49-F238E27FC236}">
                <a16:creationId xmlns:a16="http://schemas.microsoft.com/office/drawing/2014/main" id="{49BFD3E4-C3C7-C84A-A0A2-EF5E2E8D06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5268" y="2471302"/>
            <a:ext cx="711200" cy="711200"/>
          </a:xfrm>
          <a:prstGeom prst="rect">
            <a:avLst/>
          </a:prstGeom>
        </p:spPr>
      </p:pic>
      <p:pic>
        <p:nvPicPr>
          <p:cNvPr id="45" name="Graphic 44">
            <a:extLst>
              <a:ext uri="{FF2B5EF4-FFF2-40B4-BE49-F238E27FC236}">
                <a16:creationId xmlns:a16="http://schemas.microsoft.com/office/drawing/2014/main" id="{E2DAEC15-20F6-3647-8A23-EC2BA0B080D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5268" y="1140448"/>
            <a:ext cx="711200" cy="711200"/>
          </a:xfrm>
          <a:prstGeom prst="rect">
            <a:avLst/>
          </a:prstGeom>
        </p:spPr>
      </p:pic>
      <p:pic>
        <p:nvPicPr>
          <p:cNvPr id="7" name="Graphic 6">
            <a:extLst>
              <a:ext uri="{FF2B5EF4-FFF2-40B4-BE49-F238E27FC236}">
                <a16:creationId xmlns:a16="http://schemas.microsoft.com/office/drawing/2014/main" id="{1CEDDBFE-5070-CE42-8F45-83D0BD5BA6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14185" y="2540753"/>
            <a:ext cx="711200" cy="711200"/>
          </a:xfrm>
          <a:prstGeom prst="rect">
            <a:avLst/>
          </a:prstGeom>
        </p:spPr>
      </p:pic>
      <p:pic>
        <p:nvPicPr>
          <p:cNvPr id="11" name="Graphic 10">
            <a:extLst>
              <a:ext uri="{FF2B5EF4-FFF2-40B4-BE49-F238E27FC236}">
                <a16:creationId xmlns:a16="http://schemas.microsoft.com/office/drawing/2014/main" id="{0FEDE7D2-452D-5940-BCF6-A30BD1443B9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14185" y="1140448"/>
            <a:ext cx="711200" cy="711200"/>
          </a:xfrm>
          <a:prstGeom prst="rect">
            <a:avLst/>
          </a:prstGeom>
        </p:spPr>
      </p:pic>
      <p:sp>
        <p:nvSpPr>
          <p:cNvPr id="30" name="TextBox 29">
            <a:extLst>
              <a:ext uri="{FF2B5EF4-FFF2-40B4-BE49-F238E27FC236}">
                <a16:creationId xmlns:a16="http://schemas.microsoft.com/office/drawing/2014/main" id="{69861578-22C5-3E44-9B44-7C228E8EEAF7}"/>
              </a:ext>
            </a:extLst>
          </p:cNvPr>
          <p:cNvSpPr txBox="1"/>
          <p:nvPr/>
        </p:nvSpPr>
        <p:spPr>
          <a:xfrm>
            <a:off x="9278154" y="1922451"/>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sp>
        <p:nvSpPr>
          <p:cNvPr id="31" name="TextBox 30">
            <a:extLst>
              <a:ext uri="{FF2B5EF4-FFF2-40B4-BE49-F238E27FC236}">
                <a16:creationId xmlns:a16="http://schemas.microsoft.com/office/drawing/2014/main" id="{49CC0415-E16E-EA46-8758-A20DC85AEB36}"/>
              </a:ext>
            </a:extLst>
          </p:cNvPr>
          <p:cNvSpPr txBox="1"/>
          <p:nvPr/>
        </p:nvSpPr>
        <p:spPr>
          <a:xfrm>
            <a:off x="9278154" y="3315442"/>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pic>
        <p:nvPicPr>
          <p:cNvPr id="32" name="Graphic 31">
            <a:extLst>
              <a:ext uri="{FF2B5EF4-FFF2-40B4-BE49-F238E27FC236}">
                <a16:creationId xmlns:a16="http://schemas.microsoft.com/office/drawing/2014/main" id="{59E19B4B-6837-C742-825C-3A3B3ECAC77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73506" y="2561936"/>
            <a:ext cx="711200" cy="711200"/>
          </a:xfrm>
          <a:prstGeom prst="rect">
            <a:avLst/>
          </a:prstGeom>
        </p:spPr>
      </p:pic>
      <p:pic>
        <p:nvPicPr>
          <p:cNvPr id="41" name="Graphic 40">
            <a:extLst>
              <a:ext uri="{FF2B5EF4-FFF2-40B4-BE49-F238E27FC236}">
                <a16:creationId xmlns:a16="http://schemas.microsoft.com/office/drawing/2014/main" id="{B38097BC-71ED-494F-A384-57FEE44AE8E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73506" y="1140448"/>
            <a:ext cx="711200" cy="711200"/>
          </a:xfrm>
          <a:prstGeom prst="rect">
            <a:avLst/>
          </a:prstGeom>
        </p:spPr>
      </p:pic>
      <p:cxnSp>
        <p:nvCxnSpPr>
          <p:cNvPr id="42" name="Straight Connector 41">
            <a:extLst>
              <a:ext uri="{FF2B5EF4-FFF2-40B4-BE49-F238E27FC236}">
                <a16:creationId xmlns:a16="http://schemas.microsoft.com/office/drawing/2014/main" id="{888AE150-3836-254A-ADA6-E2065077A96C}"/>
              </a:ext>
            </a:extLst>
          </p:cNvPr>
          <p:cNvCxnSpPr>
            <a:cxnSpLocks/>
          </p:cNvCxnSpPr>
          <p:nvPr/>
        </p:nvCxnSpPr>
        <p:spPr>
          <a:xfrm>
            <a:off x="926729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1474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149</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a:xfrm>
            <a:off x="10909468" y="438500"/>
            <a:ext cx="1053932" cy="463064"/>
          </a:xfrm>
        </p:spPr>
        <p:txBody>
          <a:bodyPr/>
          <a:lstStyle/>
          <a:p>
            <a:r>
              <a:rPr lang="en-US" dirty="0"/>
              <a:t>4/5</a:t>
            </a:r>
          </a:p>
        </p:txBody>
      </p:sp>
      <p:sp>
        <p:nvSpPr>
          <p:cNvPr id="15" name="TextBox 14">
            <a:extLst>
              <a:ext uri="{FF2B5EF4-FFF2-40B4-BE49-F238E27FC236}">
                <a16:creationId xmlns:a16="http://schemas.microsoft.com/office/drawing/2014/main" id="{E3C0960A-3D31-6D47-8EAA-93DE09090CDD}"/>
              </a:ext>
            </a:extLst>
          </p:cNvPr>
          <p:cNvSpPr txBox="1"/>
          <p:nvPr/>
        </p:nvSpPr>
        <p:spPr>
          <a:xfrm>
            <a:off x="4262752" y="1839047"/>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423183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9197E3-ED00-A14E-AE2D-4462923F8A07}"/>
              </a:ext>
            </a:extLst>
          </p:cNvPr>
          <p:cNvCxnSpPr>
            <a:cxnSpLocks/>
          </p:cNvCxnSpPr>
          <p:nvPr/>
        </p:nvCxnSpPr>
        <p:spPr>
          <a:xfrm>
            <a:off x="665164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0DF9FA-0389-6944-A32C-C349F314178D}"/>
              </a:ext>
            </a:extLst>
          </p:cNvPr>
          <p:cNvSpPr txBox="1"/>
          <p:nvPr/>
        </p:nvSpPr>
        <p:spPr>
          <a:xfrm>
            <a:off x="6651645" y="1839047"/>
            <a:ext cx="2301904" cy="307777"/>
          </a:xfrm>
          <a:prstGeom prst="rect">
            <a:avLst/>
          </a:prstGeom>
          <a:noFill/>
        </p:spPr>
        <p:txBody>
          <a:bodyPr wrap="square" rtlCol="0">
            <a:spAutoFit/>
          </a:bodyPr>
          <a:lstStyle/>
          <a:p>
            <a:pPr algn="ctr"/>
            <a:r>
              <a:rPr lang="en-US" sz="1400" dirty="0"/>
              <a:t>AWS Outposts</a:t>
            </a:r>
          </a:p>
        </p:txBody>
      </p:sp>
      <p:sp>
        <p:nvSpPr>
          <p:cNvPr id="18" name="TextBox 17">
            <a:extLst>
              <a:ext uri="{FF2B5EF4-FFF2-40B4-BE49-F238E27FC236}">
                <a16:creationId xmlns:a16="http://schemas.microsoft.com/office/drawing/2014/main" id="{DA1EA3C9-2C7E-AC42-BF2F-6C95F67869F3}"/>
              </a:ext>
            </a:extLst>
          </p:cNvPr>
          <p:cNvSpPr txBox="1"/>
          <p:nvPr/>
        </p:nvSpPr>
        <p:spPr>
          <a:xfrm>
            <a:off x="4262752" y="3250403"/>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sp>
        <p:nvSpPr>
          <p:cNvPr id="19" name="TextBox 18">
            <a:extLst>
              <a:ext uri="{FF2B5EF4-FFF2-40B4-BE49-F238E27FC236}">
                <a16:creationId xmlns:a16="http://schemas.microsoft.com/office/drawing/2014/main" id="{74E1FF71-399D-5745-B9DB-DC3B3D0B3E56}"/>
              </a:ext>
            </a:extLst>
          </p:cNvPr>
          <p:cNvSpPr txBox="1"/>
          <p:nvPr/>
        </p:nvSpPr>
        <p:spPr>
          <a:xfrm>
            <a:off x="6651645" y="3250403"/>
            <a:ext cx="2301904" cy="307777"/>
          </a:xfrm>
          <a:prstGeom prst="rect">
            <a:avLst/>
          </a:prstGeom>
          <a:noFill/>
        </p:spPr>
        <p:txBody>
          <a:bodyPr wrap="square" rtlCol="0">
            <a:spAutoFit/>
          </a:bodyPr>
          <a:lstStyle/>
          <a:p>
            <a:pPr algn="ctr"/>
            <a:r>
              <a:rPr lang="en-US" sz="1400" dirty="0"/>
              <a:t>AWS Outposts</a:t>
            </a:r>
          </a:p>
        </p:txBody>
      </p:sp>
      <p:pic>
        <p:nvPicPr>
          <p:cNvPr id="6" name="Graphic 5">
            <a:extLst>
              <a:ext uri="{FF2B5EF4-FFF2-40B4-BE49-F238E27FC236}">
                <a16:creationId xmlns:a16="http://schemas.microsoft.com/office/drawing/2014/main" id="{D1DB3C02-99BC-F546-AE77-8D48550516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8104" y="2508811"/>
            <a:ext cx="711200" cy="711200"/>
          </a:xfrm>
          <a:prstGeom prst="rect">
            <a:avLst/>
          </a:prstGeom>
        </p:spPr>
      </p:pic>
      <p:pic>
        <p:nvPicPr>
          <p:cNvPr id="8" name="Graphic 7">
            <a:extLst>
              <a:ext uri="{FF2B5EF4-FFF2-40B4-BE49-F238E27FC236}">
                <a16:creationId xmlns:a16="http://schemas.microsoft.com/office/drawing/2014/main" id="{4B085FAE-52DC-974F-BBCE-A396752E2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104" y="1126011"/>
            <a:ext cx="711200" cy="711200"/>
          </a:xfrm>
          <a:prstGeom prst="rect">
            <a:avLst/>
          </a:prstGeom>
        </p:spPr>
      </p:pic>
      <p:pic>
        <p:nvPicPr>
          <p:cNvPr id="10" name="Graphic 9">
            <a:extLst>
              <a:ext uri="{FF2B5EF4-FFF2-40B4-BE49-F238E27FC236}">
                <a16:creationId xmlns:a16="http://schemas.microsoft.com/office/drawing/2014/main" id="{08198DF6-FB87-C245-B75F-1D7D4B4BFB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6997" y="2508811"/>
            <a:ext cx="711200" cy="711200"/>
          </a:xfrm>
          <a:prstGeom prst="rect">
            <a:avLst/>
          </a:prstGeom>
        </p:spPr>
      </p:pic>
      <p:pic>
        <p:nvPicPr>
          <p:cNvPr id="12" name="Graphic 11">
            <a:extLst>
              <a:ext uri="{FF2B5EF4-FFF2-40B4-BE49-F238E27FC236}">
                <a16:creationId xmlns:a16="http://schemas.microsoft.com/office/drawing/2014/main" id="{DE385EC5-0233-F044-88DB-113586FFC1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6997" y="1126011"/>
            <a:ext cx="711200" cy="711200"/>
          </a:xfrm>
          <a:prstGeom prst="rect">
            <a:avLst/>
          </a:prstGeom>
        </p:spPr>
      </p:pic>
      <p:sp>
        <p:nvSpPr>
          <p:cNvPr id="30" name="TextBox 29">
            <a:extLst>
              <a:ext uri="{FF2B5EF4-FFF2-40B4-BE49-F238E27FC236}">
                <a16:creationId xmlns:a16="http://schemas.microsoft.com/office/drawing/2014/main" id="{7294CD6F-0201-0449-905B-53C97FE7C350}"/>
              </a:ext>
            </a:extLst>
          </p:cNvPr>
          <p:cNvSpPr txBox="1"/>
          <p:nvPr/>
        </p:nvSpPr>
        <p:spPr>
          <a:xfrm>
            <a:off x="1805129" y="1839047"/>
            <a:ext cx="2301904" cy="307777"/>
          </a:xfrm>
          <a:prstGeom prst="rect">
            <a:avLst/>
          </a:prstGeom>
          <a:noFill/>
        </p:spPr>
        <p:txBody>
          <a:bodyPr wrap="square" rtlCol="0">
            <a:spAutoFit/>
          </a:bodyPr>
          <a:lstStyle/>
          <a:p>
            <a:pPr algn="ctr"/>
            <a:r>
              <a:rPr lang="en-US" sz="1400" dirty="0"/>
              <a:t>AWS Batch</a:t>
            </a:r>
          </a:p>
        </p:txBody>
      </p:sp>
      <p:sp>
        <p:nvSpPr>
          <p:cNvPr id="32" name="TextBox 31">
            <a:extLst>
              <a:ext uri="{FF2B5EF4-FFF2-40B4-BE49-F238E27FC236}">
                <a16:creationId xmlns:a16="http://schemas.microsoft.com/office/drawing/2014/main" id="{AAE2F89D-D6A6-4041-BD91-6B2600FC3F0B}"/>
              </a:ext>
            </a:extLst>
          </p:cNvPr>
          <p:cNvSpPr txBox="1"/>
          <p:nvPr/>
        </p:nvSpPr>
        <p:spPr>
          <a:xfrm>
            <a:off x="1805129" y="3250403"/>
            <a:ext cx="2301904" cy="307777"/>
          </a:xfrm>
          <a:prstGeom prst="rect">
            <a:avLst/>
          </a:prstGeom>
          <a:noFill/>
        </p:spPr>
        <p:txBody>
          <a:bodyPr wrap="square" rtlCol="0">
            <a:spAutoFit/>
          </a:bodyPr>
          <a:lstStyle/>
          <a:p>
            <a:pPr algn="ctr"/>
            <a:r>
              <a:rPr lang="en-US" sz="1400" dirty="0"/>
              <a:t>AWS Batch</a:t>
            </a:r>
          </a:p>
        </p:txBody>
      </p:sp>
      <p:pic>
        <p:nvPicPr>
          <p:cNvPr id="7" name="Graphic 6">
            <a:extLst>
              <a:ext uri="{FF2B5EF4-FFF2-40B4-BE49-F238E27FC236}">
                <a16:creationId xmlns:a16="http://schemas.microsoft.com/office/drawing/2014/main" id="{3DB79516-0CF7-A34A-841C-97AD925A6C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00481" y="2508811"/>
            <a:ext cx="711200" cy="711200"/>
          </a:xfrm>
          <a:prstGeom prst="rect">
            <a:avLst/>
          </a:prstGeom>
        </p:spPr>
      </p:pic>
      <p:pic>
        <p:nvPicPr>
          <p:cNvPr id="11" name="Graphic 10">
            <a:extLst>
              <a:ext uri="{FF2B5EF4-FFF2-40B4-BE49-F238E27FC236}">
                <a16:creationId xmlns:a16="http://schemas.microsoft.com/office/drawing/2014/main" id="{16147C40-97CD-FD47-BD5D-2550536278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00481" y="1126011"/>
            <a:ext cx="711200" cy="711200"/>
          </a:xfrm>
          <a:prstGeom prst="rect">
            <a:avLst/>
          </a:prstGeom>
        </p:spPr>
      </p:pic>
      <p:cxnSp>
        <p:nvCxnSpPr>
          <p:cNvPr id="25" name="Straight Connector 24">
            <a:extLst>
              <a:ext uri="{FF2B5EF4-FFF2-40B4-BE49-F238E27FC236}">
                <a16:creationId xmlns:a16="http://schemas.microsoft.com/office/drawing/2014/main" id="{F3AFF549-2757-A748-A012-DE1372983BBB}"/>
              </a:ext>
            </a:extLst>
          </p:cNvPr>
          <p:cNvCxnSpPr>
            <a:cxnSpLocks/>
          </p:cNvCxnSpPr>
          <p:nvPr/>
        </p:nvCxnSpPr>
        <p:spPr>
          <a:xfrm>
            <a:off x="89313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2F5C5D-1DD7-4147-8E6C-9F263BD38D71}"/>
              </a:ext>
            </a:extLst>
          </p:cNvPr>
          <p:cNvSpPr txBox="1"/>
          <p:nvPr/>
        </p:nvSpPr>
        <p:spPr>
          <a:xfrm>
            <a:off x="8937237" y="1839047"/>
            <a:ext cx="2301904" cy="523220"/>
          </a:xfrm>
          <a:prstGeom prst="rect">
            <a:avLst/>
          </a:prstGeom>
          <a:noFill/>
        </p:spPr>
        <p:txBody>
          <a:bodyPr wrap="square" rtlCol="0">
            <a:spAutoFit/>
          </a:bodyPr>
          <a:lstStyle/>
          <a:p>
            <a:pPr algn="ctr"/>
            <a:r>
              <a:rPr lang="en-US" sz="1400" dirty="0"/>
              <a:t>AWS Serverless Application Repository</a:t>
            </a:r>
          </a:p>
        </p:txBody>
      </p:sp>
      <p:sp>
        <p:nvSpPr>
          <p:cNvPr id="29" name="TextBox 28">
            <a:extLst>
              <a:ext uri="{FF2B5EF4-FFF2-40B4-BE49-F238E27FC236}">
                <a16:creationId xmlns:a16="http://schemas.microsoft.com/office/drawing/2014/main" id="{B1201A37-6A71-1946-8366-B3D52FB1032D}"/>
              </a:ext>
            </a:extLst>
          </p:cNvPr>
          <p:cNvSpPr txBox="1"/>
          <p:nvPr/>
        </p:nvSpPr>
        <p:spPr>
          <a:xfrm>
            <a:off x="8937237" y="3250403"/>
            <a:ext cx="2301904" cy="523220"/>
          </a:xfrm>
          <a:prstGeom prst="rect">
            <a:avLst/>
          </a:prstGeom>
          <a:noFill/>
        </p:spPr>
        <p:txBody>
          <a:bodyPr wrap="square" rtlCol="0">
            <a:spAutoFit/>
          </a:bodyPr>
          <a:lstStyle/>
          <a:p>
            <a:pPr algn="ctr"/>
            <a:r>
              <a:rPr lang="en-US" sz="1400" dirty="0"/>
              <a:t>AWS Serverless Application Repository</a:t>
            </a:r>
          </a:p>
        </p:txBody>
      </p:sp>
      <p:pic>
        <p:nvPicPr>
          <p:cNvPr id="31" name="Graphic 30">
            <a:extLst>
              <a:ext uri="{FF2B5EF4-FFF2-40B4-BE49-F238E27FC236}">
                <a16:creationId xmlns:a16="http://schemas.microsoft.com/office/drawing/2014/main" id="{53DA9ED7-39DC-9D4E-9592-E7D4DE9139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32589" y="2508811"/>
            <a:ext cx="711200" cy="711200"/>
          </a:xfrm>
          <a:prstGeom prst="rect">
            <a:avLst/>
          </a:prstGeom>
        </p:spPr>
      </p:pic>
      <p:pic>
        <p:nvPicPr>
          <p:cNvPr id="35" name="Graphic 34">
            <a:extLst>
              <a:ext uri="{FF2B5EF4-FFF2-40B4-BE49-F238E27FC236}">
                <a16:creationId xmlns:a16="http://schemas.microsoft.com/office/drawing/2014/main" id="{89437C2C-1559-1543-99DA-DF49A131786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32589" y="1126011"/>
            <a:ext cx="711200" cy="711200"/>
          </a:xfrm>
          <a:prstGeom prst="rect">
            <a:avLst/>
          </a:prstGeom>
        </p:spPr>
      </p:pic>
    </p:spTree>
    <p:extLst>
      <p:ext uri="{BB962C8B-B14F-4D97-AF65-F5344CB8AC3E}">
        <p14:creationId xmlns:p14="http://schemas.microsoft.com/office/powerpoint/2010/main" val="69033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15</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22" name="Slide Number Placeholder 2">
            <a:extLst>
              <a:ext uri="{FF2B5EF4-FFF2-40B4-BE49-F238E27FC236}">
                <a16:creationId xmlns:a16="http://schemas.microsoft.com/office/drawing/2014/main" id="{85B8B889-B3D5-4B4F-A6FD-9B087D9D2D95}"/>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15</a:t>
            </a:fld>
            <a:endParaRPr lang="en-US" dirty="0"/>
          </a:p>
        </p:txBody>
      </p:sp>
      <p:sp>
        <p:nvSpPr>
          <p:cNvPr id="23" name="Rectangle 22">
            <a:extLst>
              <a:ext uri="{FF2B5EF4-FFF2-40B4-BE49-F238E27FC236}">
                <a16:creationId xmlns:a16="http://schemas.microsoft.com/office/drawing/2014/main" id="{CE4BFD09-CB62-EC43-A95A-F5BE3096AD17}"/>
              </a:ext>
            </a:extLst>
          </p:cNvPr>
          <p:cNvSpPr/>
          <p:nvPr/>
        </p:nvSpPr>
        <p:spPr>
          <a:xfrm>
            <a:off x="0" y="989131"/>
            <a:ext cx="12192000" cy="2528769"/>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487947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150</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5/5</a:t>
            </a:r>
          </a:p>
        </p:txBody>
      </p:sp>
      <p:sp>
        <p:nvSpPr>
          <p:cNvPr id="22" name="TextBox 21">
            <a:extLst>
              <a:ext uri="{FF2B5EF4-FFF2-40B4-BE49-F238E27FC236}">
                <a16:creationId xmlns:a16="http://schemas.microsoft.com/office/drawing/2014/main" id="{95F57573-EB84-934E-8376-11D932AEE98B}"/>
              </a:ext>
            </a:extLst>
          </p:cNvPr>
          <p:cNvSpPr txBox="1"/>
          <p:nvPr/>
        </p:nvSpPr>
        <p:spPr>
          <a:xfrm>
            <a:off x="1842245" y="1811354"/>
            <a:ext cx="2301904" cy="307777"/>
          </a:xfrm>
          <a:prstGeom prst="rect">
            <a:avLst/>
          </a:prstGeom>
          <a:noFill/>
        </p:spPr>
        <p:txBody>
          <a:bodyPr wrap="square" rtlCol="0">
            <a:spAutoFit/>
          </a:bodyPr>
          <a:lstStyle/>
          <a:p>
            <a:pPr algn="ctr"/>
            <a:r>
              <a:rPr lang="en-US" sz="1400" dirty="0"/>
              <a:t>VMware Cloud on AWS</a:t>
            </a:r>
          </a:p>
        </p:txBody>
      </p:sp>
      <p:sp>
        <p:nvSpPr>
          <p:cNvPr id="25" name="TextBox 24">
            <a:extLst>
              <a:ext uri="{FF2B5EF4-FFF2-40B4-BE49-F238E27FC236}">
                <a16:creationId xmlns:a16="http://schemas.microsoft.com/office/drawing/2014/main" id="{64216852-85D4-4E45-BB1D-6212E31C5676}"/>
              </a:ext>
            </a:extLst>
          </p:cNvPr>
          <p:cNvSpPr txBox="1"/>
          <p:nvPr/>
        </p:nvSpPr>
        <p:spPr>
          <a:xfrm>
            <a:off x="1842245" y="3222710"/>
            <a:ext cx="2301904" cy="307777"/>
          </a:xfrm>
          <a:prstGeom prst="rect">
            <a:avLst/>
          </a:prstGeom>
          <a:noFill/>
        </p:spPr>
        <p:txBody>
          <a:bodyPr wrap="square" rtlCol="0">
            <a:spAutoFit/>
          </a:bodyPr>
          <a:lstStyle/>
          <a:p>
            <a:pPr algn="ctr"/>
            <a:r>
              <a:rPr lang="en-US" sz="1400" dirty="0"/>
              <a:t>VMware Cloud on AWS</a:t>
            </a:r>
          </a:p>
        </p:txBody>
      </p:sp>
      <p:pic>
        <p:nvPicPr>
          <p:cNvPr id="29" name="Graphic 28">
            <a:extLst>
              <a:ext uri="{FF2B5EF4-FFF2-40B4-BE49-F238E27FC236}">
                <a16:creationId xmlns:a16="http://schemas.microsoft.com/office/drawing/2014/main" id="{4FDDA9C7-3BC8-A845-ABFB-151F7F75D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7597" y="2425363"/>
            <a:ext cx="711200" cy="711200"/>
          </a:xfrm>
          <a:prstGeom prst="rect">
            <a:avLst/>
          </a:prstGeom>
        </p:spPr>
      </p:pic>
      <p:pic>
        <p:nvPicPr>
          <p:cNvPr id="31" name="Graphic 30">
            <a:extLst>
              <a:ext uri="{FF2B5EF4-FFF2-40B4-BE49-F238E27FC236}">
                <a16:creationId xmlns:a16="http://schemas.microsoft.com/office/drawing/2014/main" id="{C160704A-5104-2B44-9C55-26D4BD1CAD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7597" y="1109469"/>
            <a:ext cx="711200" cy="711200"/>
          </a:xfrm>
          <a:prstGeom prst="rect">
            <a:avLst/>
          </a:prstGeom>
        </p:spPr>
      </p:pic>
    </p:spTree>
    <p:extLst>
      <p:ext uri="{BB962C8B-B14F-4D97-AF65-F5344CB8AC3E}">
        <p14:creationId xmlns:p14="http://schemas.microsoft.com/office/powerpoint/2010/main" val="19226688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Customer Engagement</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151</a:t>
            </a:fld>
            <a:endParaRPr lang="en-US" dirty="0"/>
          </a:p>
        </p:txBody>
      </p:sp>
      <p:pic>
        <p:nvPicPr>
          <p:cNvPr id="7" name="Graphic 6">
            <a:extLst>
              <a:ext uri="{FF2B5EF4-FFF2-40B4-BE49-F238E27FC236}">
                <a16:creationId xmlns:a16="http://schemas.microsoft.com/office/drawing/2014/main" id="{227C6925-9C9A-9245-9DEE-AC8E031CBE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3" y="3550452"/>
            <a:ext cx="952500" cy="952500"/>
          </a:xfrm>
          <a:prstGeom prst="rect">
            <a:avLst/>
          </a:prstGeom>
        </p:spPr>
      </p:pic>
      <p:pic>
        <p:nvPicPr>
          <p:cNvPr id="9" name="Graphic 8">
            <a:extLst>
              <a:ext uri="{FF2B5EF4-FFF2-40B4-BE49-F238E27FC236}">
                <a16:creationId xmlns:a16="http://schemas.microsoft.com/office/drawing/2014/main" id="{F978432D-8AF5-3042-8467-4225D3B21E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3" y="2280621"/>
            <a:ext cx="952500" cy="952500"/>
          </a:xfrm>
          <a:prstGeom prst="rect">
            <a:avLst/>
          </a:prstGeom>
        </p:spPr>
      </p:pic>
    </p:spTree>
    <p:extLst>
      <p:ext uri="{BB962C8B-B14F-4D97-AF65-F5344CB8AC3E}">
        <p14:creationId xmlns:p14="http://schemas.microsoft.com/office/powerpoint/2010/main" val="15017337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152</a:t>
            </a:fld>
            <a:endParaRPr lang="en-US" dirty="0"/>
          </a:p>
        </p:txBody>
      </p:sp>
      <p:sp>
        <p:nvSpPr>
          <p:cNvPr id="3" name="Title 2">
            <a:extLst>
              <a:ext uri="{FF2B5EF4-FFF2-40B4-BE49-F238E27FC236}">
                <a16:creationId xmlns:a16="http://schemas.microsoft.com/office/drawing/2014/main" id="{864BE1CF-6580-3642-97A8-38B393B774B8}"/>
              </a:ext>
            </a:extLst>
          </p:cNvPr>
          <p:cNvSpPr>
            <a:spLocks noGrp="1"/>
          </p:cNvSpPr>
          <p:nvPr>
            <p:ph type="title"/>
          </p:nvPr>
        </p:nvSpPr>
        <p:spPr/>
        <p:txBody>
          <a:bodyPr/>
          <a:lstStyle/>
          <a:p>
            <a:r>
              <a:rPr lang="en-US" dirty="0"/>
              <a:t>Customer Engagement</a:t>
            </a:r>
          </a:p>
        </p:txBody>
      </p:sp>
      <p:sp>
        <p:nvSpPr>
          <p:cNvPr id="4" name="Text Placeholder 3">
            <a:extLst>
              <a:ext uri="{FF2B5EF4-FFF2-40B4-BE49-F238E27FC236}">
                <a16:creationId xmlns:a16="http://schemas.microsoft.com/office/drawing/2014/main" id="{036A6062-C465-664D-9531-3BA9A2F90974}"/>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4D3C5CDA-F0FA-2E4D-B4B9-4B8C06A94607}"/>
              </a:ext>
            </a:extLst>
          </p:cNvPr>
          <p:cNvSpPr txBox="1"/>
          <p:nvPr/>
        </p:nvSpPr>
        <p:spPr>
          <a:xfrm>
            <a:off x="1873406" y="1826141"/>
            <a:ext cx="2301904" cy="307777"/>
          </a:xfrm>
          <a:prstGeom prst="rect">
            <a:avLst/>
          </a:prstGeom>
          <a:noFill/>
        </p:spPr>
        <p:txBody>
          <a:bodyPr wrap="square" rtlCol="0">
            <a:spAutoFit/>
          </a:bodyPr>
          <a:lstStyle/>
          <a:p>
            <a:pPr algn="ctr"/>
            <a:r>
              <a:rPr lang="en-US" sz="1400" dirty="0"/>
              <a:t>Amazon Connect</a:t>
            </a:r>
          </a:p>
        </p:txBody>
      </p:sp>
      <p:cxnSp>
        <p:nvCxnSpPr>
          <p:cNvPr id="6" name="Straight Connector 5">
            <a:extLst>
              <a:ext uri="{FF2B5EF4-FFF2-40B4-BE49-F238E27FC236}">
                <a16:creationId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90B6A5-489A-104D-8165-DAE90A897EDC}"/>
              </a:ext>
            </a:extLst>
          </p:cNvPr>
          <p:cNvSpPr txBox="1"/>
          <p:nvPr/>
        </p:nvSpPr>
        <p:spPr>
          <a:xfrm>
            <a:off x="4215162" y="1826141"/>
            <a:ext cx="2301904" cy="307777"/>
          </a:xfrm>
          <a:prstGeom prst="rect">
            <a:avLst/>
          </a:prstGeom>
          <a:noFill/>
        </p:spPr>
        <p:txBody>
          <a:bodyPr wrap="square" rtlCol="0">
            <a:spAutoFit/>
          </a:bodyPr>
          <a:lstStyle/>
          <a:p>
            <a:pPr algn="ctr"/>
            <a:r>
              <a:rPr lang="en-US" sz="1400" dirty="0"/>
              <a:t>Amazon Pinpoint</a:t>
            </a:r>
          </a:p>
        </p:txBody>
      </p:sp>
      <p:sp>
        <p:nvSpPr>
          <p:cNvPr id="10" name="TextBox 9">
            <a:extLst>
              <a:ext uri="{FF2B5EF4-FFF2-40B4-BE49-F238E27FC236}">
                <a16:creationId xmlns:a16="http://schemas.microsoft.com/office/drawing/2014/main" id="{A48D21E1-A85B-4347-8A3D-3650F080AD51}"/>
              </a:ext>
            </a:extLst>
          </p:cNvPr>
          <p:cNvSpPr txBox="1"/>
          <p:nvPr/>
        </p:nvSpPr>
        <p:spPr>
          <a:xfrm>
            <a:off x="6590371" y="1826141"/>
            <a:ext cx="2301904" cy="523220"/>
          </a:xfrm>
          <a:prstGeom prst="rect">
            <a:avLst/>
          </a:prstGeom>
          <a:noFill/>
        </p:spPr>
        <p:txBody>
          <a:bodyPr wrap="square" rtlCol="0">
            <a:spAutoFit/>
          </a:bodyPr>
          <a:lstStyle/>
          <a:p>
            <a:pPr algn="ctr"/>
            <a:r>
              <a:rPr lang="en-US" sz="1400" dirty="0"/>
              <a:t>Amazon Simple Email Service (SES)</a:t>
            </a:r>
          </a:p>
        </p:txBody>
      </p:sp>
      <p:sp>
        <p:nvSpPr>
          <p:cNvPr id="11" name="TextBox 10">
            <a:extLst>
              <a:ext uri="{FF2B5EF4-FFF2-40B4-BE49-F238E27FC236}">
                <a16:creationId xmlns:a16="http://schemas.microsoft.com/office/drawing/2014/main" id="{01847191-85CE-6249-A2B5-1F7DF07AB185}"/>
              </a:ext>
            </a:extLst>
          </p:cNvPr>
          <p:cNvSpPr txBox="1"/>
          <p:nvPr/>
        </p:nvSpPr>
        <p:spPr>
          <a:xfrm>
            <a:off x="1873406" y="3244770"/>
            <a:ext cx="2301904" cy="307777"/>
          </a:xfrm>
          <a:prstGeom prst="rect">
            <a:avLst/>
          </a:prstGeom>
          <a:noFill/>
        </p:spPr>
        <p:txBody>
          <a:bodyPr wrap="square" rtlCol="0">
            <a:spAutoFit/>
          </a:bodyPr>
          <a:lstStyle/>
          <a:p>
            <a:pPr algn="ctr"/>
            <a:r>
              <a:rPr lang="en-US" sz="1400" dirty="0"/>
              <a:t>Amazon Connect</a:t>
            </a:r>
          </a:p>
        </p:txBody>
      </p:sp>
      <p:sp>
        <p:nvSpPr>
          <p:cNvPr id="12" name="TextBox 11">
            <a:extLst>
              <a:ext uri="{FF2B5EF4-FFF2-40B4-BE49-F238E27FC236}">
                <a16:creationId xmlns:a16="http://schemas.microsoft.com/office/drawing/2014/main" id="{F4AB1305-FC52-7642-984F-FA460A4B5345}"/>
              </a:ext>
            </a:extLst>
          </p:cNvPr>
          <p:cNvSpPr txBox="1"/>
          <p:nvPr/>
        </p:nvSpPr>
        <p:spPr>
          <a:xfrm>
            <a:off x="4215162" y="3244770"/>
            <a:ext cx="2301904" cy="307777"/>
          </a:xfrm>
          <a:prstGeom prst="rect">
            <a:avLst/>
          </a:prstGeom>
          <a:noFill/>
        </p:spPr>
        <p:txBody>
          <a:bodyPr wrap="square" rtlCol="0">
            <a:spAutoFit/>
          </a:bodyPr>
          <a:lstStyle/>
          <a:p>
            <a:pPr algn="ctr"/>
            <a:r>
              <a:rPr lang="en-US" sz="1400" dirty="0"/>
              <a:t>Amazon Pinpoint</a:t>
            </a:r>
          </a:p>
        </p:txBody>
      </p:sp>
      <p:sp>
        <p:nvSpPr>
          <p:cNvPr id="13" name="TextBox 12">
            <a:extLst>
              <a:ext uri="{FF2B5EF4-FFF2-40B4-BE49-F238E27FC236}">
                <a16:creationId xmlns:a16="http://schemas.microsoft.com/office/drawing/2014/main" id="{E7B8327F-CBEB-ED4D-B08D-25366CB22263}"/>
              </a:ext>
            </a:extLst>
          </p:cNvPr>
          <p:cNvSpPr txBox="1"/>
          <p:nvPr/>
        </p:nvSpPr>
        <p:spPr>
          <a:xfrm>
            <a:off x="6590371" y="3244770"/>
            <a:ext cx="2301904" cy="523220"/>
          </a:xfrm>
          <a:prstGeom prst="rect">
            <a:avLst/>
          </a:prstGeom>
          <a:noFill/>
        </p:spPr>
        <p:txBody>
          <a:bodyPr wrap="square" rtlCol="0">
            <a:spAutoFit/>
          </a:bodyPr>
          <a:lstStyle/>
          <a:p>
            <a:pPr algn="ctr"/>
            <a:r>
              <a:rPr lang="en-US" sz="1400" dirty="0"/>
              <a:t>Amazon Simple Email Service (SES)</a:t>
            </a:r>
          </a:p>
        </p:txBody>
      </p:sp>
      <p:sp>
        <p:nvSpPr>
          <p:cNvPr id="15" name="TextBox 14">
            <a:extLst>
              <a:ext uri="{FF2B5EF4-FFF2-40B4-BE49-F238E27FC236}">
                <a16:creationId xmlns:a16="http://schemas.microsoft.com/office/drawing/2014/main" id="{50D0E906-2ABF-0846-8EB7-771C66B4DC22}"/>
              </a:ext>
            </a:extLst>
          </p:cNvPr>
          <p:cNvSpPr txBox="1"/>
          <p:nvPr/>
        </p:nvSpPr>
        <p:spPr>
          <a:xfrm>
            <a:off x="6590371" y="4402711"/>
            <a:ext cx="2301904" cy="307777"/>
          </a:xfrm>
          <a:prstGeom prst="rect">
            <a:avLst/>
          </a:prstGeom>
          <a:noFill/>
        </p:spPr>
        <p:txBody>
          <a:bodyPr wrap="square" rtlCol="0">
            <a:spAutoFit/>
          </a:bodyPr>
          <a:lstStyle/>
          <a:p>
            <a:pPr algn="ctr"/>
            <a:r>
              <a:rPr lang="en-US" sz="1400" dirty="0"/>
              <a:t>Email</a:t>
            </a:r>
          </a:p>
        </p:txBody>
      </p:sp>
      <p:pic>
        <p:nvPicPr>
          <p:cNvPr id="16" name="Graphic 15">
            <a:extLst>
              <a:ext uri="{FF2B5EF4-FFF2-40B4-BE49-F238E27FC236}">
                <a16:creationId xmlns:a16="http://schemas.microsoft.com/office/drawing/2014/main" id="{44CBD0C3-776D-2045-BEC9-106FEF0697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42088"/>
            <a:ext cx="711200" cy="711200"/>
          </a:xfrm>
          <a:prstGeom prst="rect">
            <a:avLst/>
          </a:prstGeom>
        </p:spPr>
      </p:pic>
      <p:pic>
        <p:nvPicPr>
          <p:cNvPr id="18" name="Graphic 17">
            <a:extLst>
              <a:ext uri="{FF2B5EF4-FFF2-40B4-BE49-F238E27FC236}">
                <a16:creationId xmlns:a16="http://schemas.microsoft.com/office/drawing/2014/main" id="{42EC1CB7-4DB7-F843-A219-C383E60690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29878"/>
            <a:ext cx="711200" cy="711200"/>
          </a:xfrm>
          <a:prstGeom prst="rect">
            <a:avLst/>
          </a:prstGeom>
        </p:spPr>
      </p:pic>
      <p:pic>
        <p:nvPicPr>
          <p:cNvPr id="20" name="Graphic 19">
            <a:extLst>
              <a:ext uri="{FF2B5EF4-FFF2-40B4-BE49-F238E27FC236}">
                <a16:creationId xmlns:a16="http://schemas.microsoft.com/office/drawing/2014/main" id="{80FD9A22-ADF6-1E4F-BE38-1B43D41EB5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542088"/>
            <a:ext cx="711200" cy="711200"/>
          </a:xfrm>
          <a:prstGeom prst="rect">
            <a:avLst/>
          </a:prstGeom>
        </p:spPr>
      </p:pic>
      <p:pic>
        <p:nvPicPr>
          <p:cNvPr id="22" name="Graphic 21">
            <a:extLst>
              <a:ext uri="{FF2B5EF4-FFF2-40B4-BE49-F238E27FC236}">
                <a16:creationId xmlns:a16="http://schemas.microsoft.com/office/drawing/2014/main" id="{ACE747E9-2CEC-9B4B-BFE8-A410A2A38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129878"/>
            <a:ext cx="711200" cy="711200"/>
          </a:xfrm>
          <a:prstGeom prst="rect">
            <a:avLst/>
          </a:prstGeom>
        </p:spPr>
      </p:pic>
      <p:pic>
        <p:nvPicPr>
          <p:cNvPr id="24" name="Graphic 23">
            <a:extLst>
              <a:ext uri="{FF2B5EF4-FFF2-40B4-BE49-F238E27FC236}">
                <a16:creationId xmlns:a16="http://schemas.microsoft.com/office/drawing/2014/main" id="{9846BD00-2EEA-0542-A599-CBD195982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6373" y="3913747"/>
            <a:ext cx="469900" cy="469900"/>
          </a:xfrm>
          <a:prstGeom prst="rect">
            <a:avLst/>
          </a:prstGeom>
        </p:spPr>
      </p:pic>
      <p:pic>
        <p:nvPicPr>
          <p:cNvPr id="26" name="Graphic 25">
            <a:extLst>
              <a:ext uri="{FF2B5EF4-FFF2-40B4-BE49-F238E27FC236}">
                <a16:creationId xmlns:a16="http://schemas.microsoft.com/office/drawing/2014/main" id="{ED9FD6F1-76DA-6A49-B207-4BF4BBC54C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85723" y="2542088"/>
            <a:ext cx="711200" cy="711200"/>
          </a:xfrm>
          <a:prstGeom prst="rect">
            <a:avLst/>
          </a:prstGeom>
        </p:spPr>
      </p:pic>
      <p:pic>
        <p:nvPicPr>
          <p:cNvPr id="28" name="Graphic 27">
            <a:extLst>
              <a:ext uri="{FF2B5EF4-FFF2-40B4-BE49-F238E27FC236}">
                <a16:creationId xmlns:a16="http://schemas.microsoft.com/office/drawing/2014/main" id="{7AD1896E-084C-9E43-92EE-EE0345AD44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85723" y="1129878"/>
            <a:ext cx="711200" cy="711200"/>
          </a:xfrm>
          <a:prstGeom prst="rect">
            <a:avLst/>
          </a:prstGeom>
        </p:spPr>
      </p:pic>
    </p:spTree>
    <p:extLst>
      <p:ext uri="{BB962C8B-B14F-4D97-AF65-F5344CB8AC3E}">
        <p14:creationId xmlns:p14="http://schemas.microsoft.com/office/powerpoint/2010/main" val="29598206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Database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153</a:t>
            </a:fld>
            <a:endParaRPr lang="en-US" dirty="0"/>
          </a:p>
        </p:txBody>
      </p:sp>
      <p:pic>
        <p:nvPicPr>
          <p:cNvPr id="6" name="Graphic 5">
            <a:extLst>
              <a:ext uri="{FF2B5EF4-FFF2-40B4-BE49-F238E27FC236}">
                <a16:creationId xmlns:a16="http://schemas.microsoft.com/office/drawing/2014/main" id="{F6351D24-A6C5-0148-B5B2-C13D31F0F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49" y="2280621"/>
            <a:ext cx="952500" cy="952500"/>
          </a:xfrm>
          <a:prstGeom prst="rect">
            <a:avLst/>
          </a:prstGeom>
        </p:spPr>
      </p:pic>
      <p:pic>
        <p:nvPicPr>
          <p:cNvPr id="9" name="Graphic 8">
            <a:extLst>
              <a:ext uri="{FF2B5EF4-FFF2-40B4-BE49-F238E27FC236}">
                <a16:creationId xmlns:a16="http://schemas.microsoft.com/office/drawing/2014/main" id="{8F40916C-813E-FF4F-A174-C395817DA3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49" y="3600200"/>
            <a:ext cx="952500" cy="952500"/>
          </a:xfrm>
          <a:prstGeom prst="rect">
            <a:avLst/>
          </a:prstGeom>
        </p:spPr>
      </p:pic>
    </p:spTree>
    <p:extLst>
      <p:ext uri="{BB962C8B-B14F-4D97-AF65-F5344CB8AC3E}">
        <p14:creationId xmlns:p14="http://schemas.microsoft.com/office/powerpoint/2010/main" val="12854677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154</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1/3</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1792688"/>
            <a:ext cx="2301904" cy="307777"/>
          </a:xfrm>
          <a:prstGeom prst="rect">
            <a:avLst/>
          </a:prstGeom>
          <a:noFill/>
        </p:spPr>
        <p:txBody>
          <a:bodyPr wrap="square" rtlCol="0">
            <a:spAutoFit/>
          </a:bodyPr>
          <a:lstStyle/>
          <a:p>
            <a:pPr algn="ctr"/>
            <a:r>
              <a:rPr lang="en-US" sz="1400" dirty="0"/>
              <a:t>Amazon Aurora</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163250" y="1792688"/>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10" name="TextBox 9">
            <a:extLst>
              <a:ext uri="{FF2B5EF4-FFF2-40B4-BE49-F238E27FC236}">
                <a16:creationId xmlns:a16="http://schemas.microsoft.com/office/drawing/2014/main" id="{0B311536-12F3-9C40-8153-5AF1A85390A9}"/>
              </a:ext>
            </a:extLst>
          </p:cNvPr>
          <p:cNvSpPr txBox="1"/>
          <p:nvPr/>
        </p:nvSpPr>
        <p:spPr>
          <a:xfrm>
            <a:off x="6634978" y="1792688"/>
            <a:ext cx="2301904" cy="307777"/>
          </a:xfrm>
          <a:prstGeom prst="rect">
            <a:avLst/>
          </a:prstGeom>
          <a:noFill/>
        </p:spPr>
        <p:txBody>
          <a:bodyPr wrap="square" rtlCol="0">
            <a:spAutoFit/>
          </a:bodyPr>
          <a:lstStyle/>
          <a:p>
            <a:pPr algn="ctr"/>
            <a:r>
              <a:rPr lang="en-US" sz="1400" dirty="0"/>
              <a:t>Amazon DynamoDB</a:t>
            </a:r>
          </a:p>
        </p:txBody>
      </p:sp>
      <p:sp>
        <p:nvSpPr>
          <p:cNvPr id="11" name="TextBox 10">
            <a:extLst>
              <a:ext uri="{FF2B5EF4-FFF2-40B4-BE49-F238E27FC236}">
                <a16:creationId xmlns:a16="http://schemas.microsoft.com/office/drawing/2014/main" id="{C113D77A-32D4-894B-96BE-B5405983D4D3}"/>
              </a:ext>
            </a:extLst>
          </p:cNvPr>
          <p:cNvSpPr txBox="1"/>
          <p:nvPr/>
        </p:nvSpPr>
        <p:spPr>
          <a:xfrm>
            <a:off x="9088246" y="1792688"/>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sp>
        <p:nvSpPr>
          <p:cNvPr id="12" name="TextBox 11">
            <a:extLst>
              <a:ext uri="{FF2B5EF4-FFF2-40B4-BE49-F238E27FC236}">
                <a16:creationId xmlns:a16="http://schemas.microsoft.com/office/drawing/2014/main" id="{5343D2EA-5488-214C-A59E-093FFE5D5045}"/>
              </a:ext>
            </a:extLst>
          </p:cNvPr>
          <p:cNvSpPr txBox="1"/>
          <p:nvPr/>
        </p:nvSpPr>
        <p:spPr>
          <a:xfrm>
            <a:off x="6476074" y="4217025"/>
            <a:ext cx="1506552" cy="276999"/>
          </a:xfrm>
          <a:prstGeom prst="rect">
            <a:avLst/>
          </a:prstGeom>
          <a:noFill/>
        </p:spPr>
        <p:txBody>
          <a:bodyPr wrap="square" rtlCol="0">
            <a:spAutoFit/>
          </a:bodyPr>
          <a:lstStyle/>
          <a:p>
            <a:pPr algn="ctr"/>
            <a:r>
              <a:rPr lang="en-US" sz="1200" dirty="0"/>
              <a:t>Attribute</a:t>
            </a:r>
          </a:p>
        </p:txBody>
      </p:sp>
      <p:sp>
        <p:nvSpPr>
          <p:cNvPr id="13" name="TextBox 12">
            <a:extLst>
              <a:ext uri="{FF2B5EF4-FFF2-40B4-BE49-F238E27FC236}">
                <a16:creationId xmlns:a16="http://schemas.microsoft.com/office/drawing/2014/main" id="{90D9090A-087E-8E49-9507-DF0B0DE7BAD7}"/>
              </a:ext>
            </a:extLst>
          </p:cNvPr>
          <p:cNvSpPr txBox="1"/>
          <p:nvPr/>
        </p:nvSpPr>
        <p:spPr>
          <a:xfrm>
            <a:off x="6559572" y="4913771"/>
            <a:ext cx="1506552" cy="276999"/>
          </a:xfrm>
          <a:prstGeom prst="rect">
            <a:avLst/>
          </a:prstGeom>
          <a:noFill/>
        </p:spPr>
        <p:txBody>
          <a:bodyPr wrap="square" rtlCol="0">
            <a:spAutoFit/>
          </a:bodyPr>
          <a:lstStyle/>
          <a:p>
            <a:pPr algn="ctr"/>
            <a:r>
              <a:rPr lang="en-US" sz="1200" dirty="0"/>
              <a:t>Item</a:t>
            </a:r>
          </a:p>
        </p:txBody>
      </p:sp>
      <p:sp>
        <p:nvSpPr>
          <p:cNvPr id="14" name="TextBox 13">
            <a:extLst>
              <a:ext uri="{FF2B5EF4-FFF2-40B4-BE49-F238E27FC236}">
                <a16:creationId xmlns:a16="http://schemas.microsoft.com/office/drawing/2014/main" id="{23847699-D60F-6041-AF99-B6715B563AD6}"/>
              </a:ext>
            </a:extLst>
          </p:cNvPr>
          <p:cNvSpPr txBox="1"/>
          <p:nvPr/>
        </p:nvSpPr>
        <p:spPr>
          <a:xfrm>
            <a:off x="6518172" y="5744131"/>
            <a:ext cx="1506552" cy="276999"/>
          </a:xfrm>
          <a:prstGeom prst="rect">
            <a:avLst/>
          </a:prstGeom>
          <a:noFill/>
        </p:spPr>
        <p:txBody>
          <a:bodyPr wrap="square" rtlCol="0">
            <a:spAutoFit/>
          </a:bodyPr>
          <a:lstStyle/>
          <a:p>
            <a:pPr algn="ctr"/>
            <a:r>
              <a:rPr lang="en-US" sz="1200" dirty="0"/>
              <a:t>Attributes</a:t>
            </a:r>
          </a:p>
        </p:txBody>
      </p:sp>
      <p:sp>
        <p:nvSpPr>
          <p:cNvPr id="15" name="TextBox 14">
            <a:extLst>
              <a:ext uri="{FF2B5EF4-FFF2-40B4-BE49-F238E27FC236}">
                <a16:creationId xmlns:a16="http://schemas.microsoft.com/office/drawing/2014/main" id="{FE52C513-461D-B946-AC6C-C1DFCD70EC8A}"/>
              </a:ext>
            </a:extLst>
          </p:cNvPr>
          <p:cNvSpPr txBox="1"/>
          <p:nvPr/>
        </p:nvSpPr>
        <p:spPr>
          <a:xfrm>
            <a:off x="7562265" y="4159317"/>
            <a:ext cx="1506552" cy="276999"/>
          </a:xfrm>
          <a:prstGeom prst="rect">
            <a:avLst/>
          </a:prstGeom>
          <a:noFill/>
        </p:spPr>
        <p:txBody>
          <a:bodyPr wrap="square" rtlCol="0">
            <a:spAutoFit/>
          </a:bodyPr>
          <a:lstStyle/>
          <a:p>
            <a:pPr algn="ctr"/>
            <a:r>
              <a:rPr lang="en-US" sz="1200" dirty="0"/>
              <a:t>Items</a:t>
            </a:r>
          </a:p>
        </p:txBody>
      </p:sp>
      <p:sp>
        <p:nvSpPr>
          <p:cNvPr id="16" name="TextBox 15">
            <a:extLst>
              <a:ext uri="{FF2B5EF4-FFF2-40B4-BE49-F238E27FC236}">
                <a16:creationId xmlns:a16="http://schemas.microsoft.com/office/drawing/2014/main" id="{E983D406-2C7B-8549-8B57-1C595A9AEDFE}"/>
              </a:ext>
            </a:extLst>
          </p:cNvPr>
          <p:cNvSpPr txBox="1"/>
          <p:nvPr/>
        </p:nvSpPr>
        <p:spPr>
          <a:xfrm>
            <a:off x="7668293" y="5683031"/>
            <a:ext cx="1419953" cy="461665"/>
          </a:xfrm>
          <a:prstGeom prst="rect">
            <a:avLst/>
          </a:prstGeom>
          <a:noFill/>
        </p:spPr>
        <p:txBody>
          <a:bodyPr wrap="square" rtlCol="0">
            <a:spAutoFit/>
          </a:bodyPr>
          <a:lstStyle/>
          <a:p>
            <a:pPr algn="ctr"/>
            <a:r>
              <a:rPr lang="en-US" sz="1200" dirty="0"/>
              <a:t>Global secondary index</a:t>
            </a:r>
          </a:p>
        </p:txBody>
      </p:sp>
      <p:sp>
        <p:nvSpPr>
          <p:cNvPr id="17" name="TextBox 16">
            <a:extLst>
              <a:ext uri="{FF2B5EF4-FFF2-40B4-BE49-F238E27FC236}">
                <a16:creationId xmlns:a16="http://schemas.microsoft.com/office/drawing/2014/main" id="{62A4C9AB-4BBA-F849-AFCF-8BE65CD82853}"/>
              </a:ext>
            </a:extLst>
          </p:cNvPr>
          <p:cNvSpPr txBox="1"/>
          <p:nvPr/>
        </p:nvSpPr>
        <p:spPr>
          <a:xfrm>
            <a:off x="7584351" y="4898200"/>
            <a:ext cx="1506552" cy="276999"/>
          </a:xfrm>
          <a:prstGeom prst="rect">
            <a:avLst/>
          </a:prstGeom>
          <a:noFill/>
        </p:spPr>
        <p:txBody>
          <a:bodyPr wrap="square" rtlCol="0">
            <a:spAutoFit/>
          </a:bodyPr>
          <a:lstStyle/>
          <a:p>
            <a:pPr algn="ctr"/>
            <a:r>
              <a:rPr lang="en-US" sz="1200" dirty="0"/>
              <a:t>Table</a:t>
            </a:r>
          </a:p>
        </p:txBody>
      </p:sp>
      <p:sp>
        <p:nvSpPr>
          <p:cNvPr id="18" name="TextBox 17">
            <a:extLst>
              <a:ext uri="{FF2B5EF4-FFF2-40B4-BE49-F238E27FC236}">
                <a16:creationId xmlns:a16="http://schemas.microsoft.com/office/drawing/2014/main" id="{B5B646DC-8DEB-8145-9DBC-088DBCAE2AA6}"/>
              </a:ext>
            </a:extLst>
          </p:cNvPr>
          <p:cNvSpPr txBox="1"/>
          <p:nvPr/>
        </p:nvSpPr>
        <p:spPr>
          <a:xfrm>
            <a:off x="9487148" y="4447854"/>
            <a:ext cx="1629941" cy="307777"/>
          </a:xfrm>
          <a:prstGeom prst="rect">
            <a:avLst/>
          </a:prstGeom>
          <a:noFill/>
        </p:spPr>
        <p:txBody>
          <a:bodyPr wrap="square" rtlCol="0">
            <a:spAutoFit/>
          </a:bodyPr>
          <a:lstStyle/>
          <a:p>
            <a:pPr algn="ctr"/>
            <a:r>
              <a:rPr lang="en-US" sz="1400" dirty="0"/>
              <a:t>Cache node</a:t>
            </a:r>
          </a:p>
        </p:txBody>
      </p:sp>
      <p:sp>
        <p:nvSpPr>
          <p:cNvPr id="19" name="TextBox 18">
            <a:extLst>
              <a:ext uri="{FF2B5EF4-FFF2-40B4-BE49-F238E27FC236}">
                <a16:creationId xmlns:a16="http://schemas.microsoft.com/office/drawing/2014/main" id="{5C21B553-1D31-4D42-A247-5416EF4F9F3D}"/>
              </a:ext>
            </a:extLst>
          </p:cNvPr>
          <p:cNvSpPr txBox="1"/>
          <p:nvPr/>
        </p:nvSpPr>
        <p:spPr>
          <a:xfrm>
            <a:off x="8859049" y="5404022"/>
            <a:ext cx="1629941" cy="523220"/>
          </a:xfrm>
          <a:prstGeom prst="rect">
            <a:avLst/>
          </a:prstGeom>
          <a:noFill/>
        </p:spPr>
        <p:txBody>
          <a:bodyPr wrap="square" rtlCol="0">
            <a:spAutoFit/>
          </a:bodyPr>
          <a:lstStyle/>
          <a:p>
            <a:pPr algn="ctr"/>
            <a:r>
              <a:rPr lang="en-US" sz="1400" dirty="0" err="1"/>
              <a:t>ElastiCache</a:t>
            </a:r>
            <a:r>
              <a:rPr lang="en-US" sz="1400" dirty="0"/>
              <a:t> for </a:t>
            </a:r>
            <a:r>
              <a:rPr lang="en-US" sz="1400" dirty="0" err="1"/>
              <a:t>Redis</a:t>
            </a:r>
            <a:endParaRPr lang="en-US" sz="1400" dirty="0"/>
          </a:p>
        </p:txBody>
      </p:sp>
      <p:sp>
        <p:nvSpPr>
          <p:cNvPr id="20" name="TextBox 19">
            <a:extLst>
              <a:ext uri="{FF2B5EF4-FFF2-40B4-BE49-F238E27FC236}">
                <a16:creationId xmlns:a16="http://schemas.microsoft.com/office/drawing/2014/main" id="{D0AB5D7E-0C2C-3F47-A1DF-1DE3DBD421DC}"/>
              </a:ext>
            </a:extLst>
          </p:cNvPr>
          <p:cNvSpPr txBox="1"/>
          <p:nvPr/>
        </p:nvSpPr>
        <p:spPr>
          <a:xfrm>
            <a:off x="10302119" y="5432826"/>
            <a:ext cx="1629941" cy="523220"/>
          </a:xfrm>
          <a:prstGeom prst="rect">
            <a:avLst/>
          </a:prstGeom>
          <a:noFill/>
        </p:spPr>
        <p:txBody>
          <a:bodyPr wrap="square" rtlCol="0">
            <a:spAutoFit/>
          </a:bodyPr>
          <a:lstStyle/>
          <a:p>
            <a:pPr algn="ctr"/>
            <a:r>
              <a:rPr lang="en-US" sz="1400" dirty="0" err="1"/>
              <a:t>ElastiCache</a:t>
            </a:r>
            <a:r>
              <a:rPr lang="en-US" sz="1400" dirty="0"/>
              <a:t> for Memcached</a:t>
            </a:r>
          </a:p>
        </p:txBody>
      </p:sp>
      <p:sp>
        <p:nvSpPr>
          <p:cNvPr id="21" name="TextBox 20">
            <a:extLst>
              <a:ext uri="{FF2B5EF4-FFF2-40B4-BE49-F238E27FC236}">
                <a16:creationId xmlns:a16="http://schemas.microsoft.com/office/drawing/2014/main" id="{38D045F6-A46D-2E48-915A-51B943582CF3}"/>
              </a:ext>
            </a:extLst>
          </p:cNvPr>
          <p:cNvSpPr txBox="1"/>
          <p:nvPr/>
        </p:nvSpPr>
        <p:spPr>
          <a:xfrm>
            <a:off x="1873406" y="3175440"/>
            <a:ext cx="2301904" cy="307777"/>
          </a:xfrm>
          <a:prstGeom prst="rect">
            <a:avLst/>
          </a:prstGeom>
          <a:noFill/>
        </p:spPr>
        <p:txBody>
          <a:bodyPr wrap="square" rtlCol="0">
            <a:spAutoFit/>
          </a:bodyPr>
          <a:lstStyle/>
          <a:p>
            <a:pPr algn="ctr"/>
            <a:r>
              <a:rPr lang="en-US" sz="1400" dirty="0"/>
              <a:t>Amazon Aurora</a:t>
            </a:r>
          </a:p>
        </p:txBody>
      </p:sp>
      <p:sp>
        <p:nvSpPr>
          <p:cNvPr id="22" name="TextBox 21">
            <a:extLst>
              <a:ext uri="{FF2B5EF4-FFF2-40B4-BE49-F238E27FC236}">
                <a16:creationId xmlns:a16="http://schemas.microsoft.com/office/drawing/2014/main" id="{F5BA27B5-0539-A145-A87F-F4553EC26ADB}"/>
              </a:ext>
            </a:extLst>
          </p:cNvPr>
          <p:cNvSpPr txBox="1"/>
          <p:nvPr/>
        </p:nvSpPr>
        <p:spPr>
          <a:xfrm>
            <a:off x="4163250" y="3175440"/>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23" name="TextBox 22">
            <a:extLst>
              <a:ext uri="{FF2B5EF4-FFF2-40B4-BE49-F238E27FC236}">
                <a16:creationId xmlns:a16="http://schemas.microsoft.com/office/drawing/2014/main" id="{82DF82FE-B12C-2944-9A6B-C577B61F9A00}"/>
              </a:ext>
            </a:extLst>
          </p:cNvPr>
          <p:cNvSpPr txBox="1"/>
          <p:nvPr/>
        </p:nvSpPr>
        <p:spPr>
          <a:xfrm>
            <a:off x="6634978" y="3175440"/>
            <a:ext cx="2301904" cy="307777"/>
          </a:xfrm>
          <a:prstGeom prst="rect">
            <a:avLst/>
          </a:prstGeom>
          <a:noFill/>
        </p:spPr>
        <p:txBody>
          <a:bodyPr wrap="square" rtlCol="0">
            <a:spAutoFit/>
          </a:bodyPr>
          <a:lstStyle/>
          <a:p>
            <a:pPr algn="ctr"/>
            <a:r>
              <a:rPr lang="en-US" sz="1400" dirty="0"/>
              <a:t>Amazon DynamoDB</a:t>
            </a:r>
          </a:p>
        </p:txBody>
      </p:sp>
      <p:sp>
        <p:nvSpPr>
          <p:cNvPr id="24" name="TextBox 23">
            <a:extLst>
              <a:ext uri="{FF2B5EF4-FFF2-40B4-BE49-F238E27FC236}">
                <a16:creationId xmlns:a16="http://schemas.microsoft.com/office/drawing/2014/main" id="{F90A5095-BA96-4E43-A515-BE295D706231}"/>
              </a:ext>
            </a:extLst>
          </p:cNvPr>
          <p:cNvSpPr txBox="1"/>
          <p:nvPr/>
        </p:nvSpPr>
        <p:spPr>
          <a:xfrm>
            <a:off x="9088246" y="3175440"/>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pic>
        <p:nvPicPr>
          <p:cNvPr id="26" name="Graphic 25">
            <a:extLst>
              <a:ext uri="{FF2B5EF4-FFF2-40B4-BE49-F238E27FC236}">
                <a16:creationId xmlns:a16="http://schemas.microsoft.com/office/drawing/2014/main" id="{337151B8-DD47-C843-B396-C8F1EAEB23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58270"/>
            <a:ext cx="711200" cy="711200"/>
          </a:xfrm>
          <a:prstGeom prst="rect">
            <a:avLst/>
          </a:prstGeom>
        </p:spPr>
      </p:pic>
      <p:pic>
        <p:nvPicPr>
          <p:cNvPr id="28" name="Graphic 27">
            <a:extLst>
              <a:ext uri="{FF2B5EF4-FFF2-40B4-BE49-F238E27FC236}">
                <a16:creationId xmlns:a16="http://schemas.microsoft.com/office/drawing/2014/main" id="{BE111FD0-BA65-1E49-9BA2-83EC0AED97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086275"/>
            <a:ext cx="711200" cy="711200"/>
          </a:xfrm>
          <a:prstGeom prst="rect">
            <a:avLst/>
          </a:prstGeom>
        </p:spPr>
      </p:pic>
      <p:pic>
        <p:nvPicPr>
          <p:cNvPr id="30" name="Graphic 29">
            <a:extLst>
              <a:ext uri="{FF2B5EF4-FFF2-40B4-BE49-F238E27FC236}">
                <a16:creationId xmlns:a16="http://schemas.microsoft.com/office/drawing/2014/main" id="{9BE5AE0E-D81B-9D4D-983D-F98BC87C8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1666" y="2458270"/>
            <a:ext cx="711200" cy="711200"/>
          </a:xfrm>
          <a:prstGeom prst="rect">
            <a:avLst/>
          </a:prstGeom>
        </p:spPr>
      </p:pic>
      <p:pic>
        <p:nvPicPr>
          <p:cNvPr id="32" name="Graphic 31">
            <a:extLst>
              <a:ext uri="{FF2B5EF4-FFF2-40B4-BE49-F238E27FC236}">
                <a16:creationId xmlns:a16="http://schemas.microsoft.com/office/drawing/2014/main" id="{F333D868-CEAE-294A-AF5B-AC0C7910D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1666" y="1086275"/>
            <a:ext cx="711200" cy="711200"/>
          </a:xfrm>
          <a:prstGeom prst="rect">
            <a:avLst/>
          </a:prstGeom>
        </p:spPr>
      </p:pic>
      <p:pic>
        <p:nvPicPr>
          <p:cNvPr id="34" name="Graphic 33">
            <a:extLst>
              <a:ext uri="{FF2B5EF4-FFF2-40B4-BE49-F238E27FC236}">
                <a16:creationId xmlns:a16="http://schemas.microsoft.com/office/drawing/2014/main" id="{E44DCCB0-8908-E747-A6BF-0B9C6BADEA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5513" y="3743247"/>
            <a:ext cx="469900" cy="469900"/>
          </a:xfrm>
          <a:prstGeom prst="rect">
            <a:avLst/>
          </a:prstGeom>
        </p:spPr>
      </p:pic>
      <p:pic>
        <p:nvPicPr>
          <p:cNvPr id="36" name="Graphic 35">
            <a:extLst>
              <a:ext uri="{FF2B5EF4-FFF2-40B4-BE49-F238E27FC236}">
                <a16:creationId xmlns:a16="http://schemas.microsoft.com/office/drawing/2014/main" id="{A1F56871-8552-3C40-AB91-BE00C1D83E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8376" y="5265657"/>
            <a:ext cx="469900" cy="469900"/>
          </a:xfrm>
          <a:prstGeom prst="rect">
            <a:avLst/>
          </a:prstGeom>
        </p:spPr>
      </p:pic>
      <p:pic>
        <p:nvPicPr>
          <p:cNvPr id="38" name="Graphic 37">
            <a:extLst>
              <a:ext uri="{FF2B5EF4-FFF2-40B4-BE49-F238E27FC236}">
                <a16:creationId xmlns:a16="http://schemas.microsoft.com/office/drawing/2014/main" id="{869A2456-48A7-7141-8C69-3CD6983FAC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23971" y="5202800"/>
            <a:ext cx="469900" cy="469900"/>
          </a:xfrm>
          <a:prstGeom prst="rect">
            <a:avLst/>
          </a:prstGeom>
        </p:spPr>
      </p:pic>
      <p:pic>
        <p:nvPicPr>
          <p:cNvPr id="40" name="Graphic 39">
            <a:extLst>
              <a:ext uri="{FF2B5EF4-FFF2-40B4-BE49-F238E27FC236}">
                <a16:creationId xmlns:a16="http://schemas.microsoft.com/office/drawing/2014/main" id="{61378ECD-FE4F-094F-BC86-2236E8B7D4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6604" y="4492337"/>
            <a:ext cx="469900" cy="469900"/>
          </a:xfrm>
          <a:prstGeom prst="rect">
            <a:avLst/>
          </a:prstGeom>
        </p:spPr>
      </p:pic>
      <p:pic>
        <p:nvPicPr>
          <p:cNvPr id="42" name="Graphic 41">
            <a:extLst>
              <a:ext uri="{FF2B5EF4-FFF2-40B4-BE49-F238E27FC236}">
                <a16:creationId xmlns:a16="http://schemas.microsoft.com/office/drawing/2014/main" id="{957FABD6-AE82-C942-8B80-1BD92916EA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69530" y="3748500"/>
            <a:ext cx="469900" cy="469900"/>
          </a:xfrm>
          <a:prstGeom prst="rect">
            <a:avLst/>
          </a:prstGeom>
        </p:spPr>
      </p:pic>
      <p:pic>
        <p:nvPicPr>
          <p:cNvPr id="44" name="Graphic 43">
            <a:extLst>
              <a:ext uri="{FF2B5EF4-FFF2-40B4-BE49-F238E27FC236}">
                <a16:creationId xmlns:a16="http://schemas.microsoft.com/office/drawing/2014/main" id="{EFCEDACD-5190-384D-953B-DE4FE39A92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30330" y="2458270"/>
            <a:ext cx="711200" cy="711200"/>
          </a:xfrm>
          <a:prstGeom prst="rect">
            <a:avLst/>
          </a:prstGeom>
        </p:spPr>
      </p:pic>
      <p:pic>
        <p:nvPicPr>
          <p:cNvPr id="46" name="Graphic 45">
            <a:extLst>
              <a:ext uri="{FF2B5EF4-FFF2-40B4-BE49-F238E27FC236}">
                <a16:creationId xmlns:a16="http://schemas.microsoft.com/office/drawing/2014/main" id="{E41541BE-4727-8841-BF0A-E7C98FCD8CA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15341" y="4452548"/>
            <a:ext cx="469900" cy="469900"/>
          </a:xfrm>
          <a:prstGeom prst="rect">
            <a:avLst/>
          </a:prstGeom>
        </p:spPr>
      </p:pic>
      <p:pic>
        <p:nvPicPr>
          <p:cNvPr id="48" name="Graphic 47">
            <a:extLst>
              <a:ext uri="{FF2B5EF4-FFF2-40B4-BE49-F238E27FC236}">
                <a16:creationId xmlns:a16="http://schemas.microsoft.com/office/drawing/2014/main" id="{64ACDB4E-B998-9447-845B-246D5827B99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30330" y="1086275"/>
            <a:ext cx="711200" cy="711200"/>
          </a:xfrm>
          <a:prstGeom prst="rect">
            <a:avLst/>
          </a:prstGeom>
        </p:spPr>
      </p:pic>
      <p:pic>
        <p:nvPicPr>
          <p:cNvPr id="54" name="Graphic 53">
            <a:extLst>
              <a:ext uri="{FF2B5EF4-FFF2-40B4-BE49-F238E27FC236}">
                <a16:creationId xmlns:a16="http://schemas.microsoft.com/office/drawing/2014/main" id="{3D4F8271-112D-EA42-B080-AAB14EC2852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906367" y="5047032"/>
            <a:ext cx="469900" cy="469900"/>
          </a:xfrm>
          <a:prstGeom prst="rect">
            <a:avLst/>
          </a:prstGeom>
        </p:spPr>
      </p:pic>
      <p:pic>
        <p:nvPicPr>
          <p:cNvPr id="56" name="Graphic 55">
            <a:extLst>
              <a:ext uri="{FF2B5EF4-FFF2-40B4-BE49-F238E27FC236}">
                <a16:creationId xmlns:a16="http://schemas.microsoft.com/office/drawing/2014/main" id="{34E60B22-5B8D-D94A-90DE-F9331EDBDEC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77707" y="4962926"/>
            <a:ext cx="469900" cy="469900"/>
          </a:xfrm>
          <a:prstGeom prst="rect">
            <a:avLst/>
          </a:prstGeom>
        </p:spPr>
      </p:pic>
      <p:pic>
        <p:nvPicPr>
          <p:cNvPr id="58" name="Graphic 57">
            <a:extLst>
              <a:ext uri="{FF2B5EF4-FFF2-40B4-BE49-F238E27FC236}">
                <a16:creationId xmlns:a16="http://schemas.microsoft.com/office/drawing/2014/main" id="{3060BB77-83D3-884D-AD1A-9A300D680F1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883598" y="2458270"/>
            <a:ext cx="711200" cy="711200"/>
          </a:xfrm>
          <a:prstGeom prst="rect">
            <a:avLst/>
          </a:prstGeom>
        </p:spPr>
      </p:pic>
      <p:pic>
        <p:nvPicPr>
          <p:cNvPr id="60" name="Graphic 59">
            <a:extLst>
              <a:ext uri="{FF2B5EF4-FFF2-40B4-BE49-F238E27FC236}">
                <a16:creationId xmlns:a16="http://schemas.microsoft.com/office/drawing/2014/main" id="{D8DCB93D-3062-8B44-997D-5B826663048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83598" y="1086275"/>
            <a:ext cx="711200" cy="711200"/>
          </a:xfrm>
          <a:prstGeom prst="rect">
            <a:avLst/>
          </a:prstGeom>
        </p:spPr>
      </p:pic>
      <p:pic>
        <p:nvPicPr>
          <p:cNvPr id="29" name="Graphic 28">
            <a:extLst>
              <a:ext uri="{FF2B5EF4-FFF2-40B4-BE49-F238E27FC236}">
                <a16:creationId xmlns:a16="http://schemas.microsoft.com/office/drawing/2014/main" id="{B3F9C714-B558-9D47-B55E-4F14D5A21BD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067168" y="3949150"/>
            <a:ext cx="469900" cy="469900"/>
          </a:xfrm>
          <a:prstGeom prst="rect">
            <a:avLst/>
          </a:prstGeom>
        </p:spPr>
      </p:pic>
    </p:spTree>
    <p:extLst>
      <p:ext uri="{BB962C8B-B14F-4D97-AF65-F5344CB8AC3E}">
        <p14:creationId xmlns:p14="http://schemas.microsoft.com/office/powerpoint/2010/main" val="434207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155</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2/3</a:t>
            </a:r>
          </a:p>
        </p:txBody>
      </p:sp>
      <p:sp>
        <p:nvSpPr>
          <p:cNvPr id="5" name="TextBox 4">
            <a:extLst>
              <a:ext uri="{FF2B5EF4-FFF2-40B4-BE49-F238E27FC236}">
                <a16:creationId xmlns:a16="http://schemas.microsoft.com/office/drawing/2014/main" id="{1D7C7DB3-3169-5B48-B331-8240019668A8}"/>
              </a:ext>
            </a:extLst>
          </p:cNvPr>
          <p:cNvSpPr txBox="1"/>
          <p:nvPr/>
        </p:nvSpPr>
        <p:spPr>
          <a:xfrm>
            <a:off x="1869278" y="1792688"/>
            <a:ext cx="2301904" cy="307777"/>
          </a:xfrm>
          <a:prstGeom prst="rect">
            <a:avLst/>
          </a:prstGeom>
          <a:noFill/>
        </p:spPr>
        <p:txBody>
          <a:bodyPr wrap="square" rtlCol="0">
            <a:spAutoFit/>
          </a:bodyPr>
          <a:lstStyle/>
          <a:p>
            <a:pPr algn="ctr"/>
            <a:r>
              <a:rPr lang="en-US" sz="1400" dirty="0"/>
              <a:t>Amazon Redshift</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211035" y="1792688"/>
            <a:ext cx="2301904" cy="523220"/>
          </a:xfrm>
          <a:prstGeom prst="rect">
            <a:avLst/>
          </a:prstGeom>
          <a:noFill/>
        </p:spPr>
        <p:txBody>
          <a:bodyPr wrap="square" rtlCol="0">
            <a:spAutoFit/>
          </a:bodyPr>
          <a:lstStyle/>
          <a:p>
            <a:pPr algn="ctr"/>
            <a:r>
              <a:rPr lang="en-US" sz="1400" dirty="0"/>
              <a:t>AWS Database Migration Service</a:t>
            </a:r>
          </a:p>
        </p:txBody>
      </p:sp>
      <p:sp>
        <p:nvSpPr>
          <p:cNvPr id="20" name="TextBox 19">
            <a:extLst>
              <a:ext uri="{FF2B5EF4-FFF2-40B4-BE49-F238E27FC236}">
                <a16:creationId xmlns:a16="http://schemas.microsoft.com/office/drawing/2014/main" id="{D0AB5D7E-0C2C-3F47-A1DF-1DE3DBD421DC}"/>
              </a:ext>
            </a:extLst>
          </p:cNvPr>
          <p:cNvSpPr txBox="1"/>
          <p:nvPr/>
        </p:nvSpPr>
        <p:spPr>
          <a:xfrm>
            <a:off x="1869278" y="4280275"/>
            <a:ext cx="2301904" cy="307777"/>
          </a:xfrm>
          <a:prstGeom prst="rect">
            <a:avLst/>
          </a:prstGeom>
          <a:noFill/>
        </p:spPr>
        <p:txBody>
          <a:bodyPr wrap="square" rtlCol="0">
            <a:spAutoFit/>
          </a:bodyPr>
          <a:lstStyle/>
          <a:p>
            <a:pPr algn="ctr"/>
            <a:r>
              <a:rPr lang="en-US" sz="1400" dirty="0"/>
              <a:t>Dense compute node</a:t>
            </a:r>
          </a:p>
        </p:txBody>
      </p:sp>
      <p:sp>
        <p:nvSpPr>
          <p:cNvPr id="21" name="TextBox 20">
            <a:extLst>
              <a:ext uri="{FF2B5EF4-FFF2-40B4-BE49-F238E27FC236}">
                <a16:creationId xmlns:a16="http://schemas.microsoft.com/office/drawing/2014/main" id="{AB3D33A7-F9D7-3A49-8161-B4785BF93BA5}"/>
              </a:ext>
            </a:extLst>
          </p:cNvPr>
          <p:cNvSpPr txBox="1"/>
          <p:nvPr/>
        </p:nvSpPr>
        <p:spPr>
          <a:xfrm>
            <a:off x="1869278" y="5277120"/>
            <a:ext cx="2301904" cy="307777"/>
          </a:xfrm>
          <a:prstGeom prst="rect">
            <a:avLst/>
          </a:prstGeom>
          <a:noFill/>
        </p:spPr>
        <p:txBody>
          <a:bodyPr wrap="square" rtlCol="0">
            <a:spAutoFit/>
          </a:bodyPr>
          <a:lstStyle/>
          <a:p>
            <a:pPr algn="ctr"/>
            <a:r>
              <a:rPr lang="en-US" sz="1400" dirty="0"/>
              <a:t>Dense storage node</a:t>
            </a:r>
          </a:p>
        </p:txBody>
      </p:sp>
      <p:sp>
        <p:nvSpPr>
          <p:cNvPr id="22" name="TextBox 21">
            <a:extLst>
              <a:ext uri="{FF2B5EF4-FFF2-40B4-BE49-F238E27FC236}">
                <a16:creationId xmlns:a16="http://schemas.microsoft.com/office/drawing/2014/main" id="{64641B59-F003-834E-AF7E-549A779FCA7E}"/>
              </a:ext>
            </a:extLst>
          </p:cNvPr>
          <p:cNvSpPr txBox="1"/>
          <p:nvPr/>
        </p:nvSpPr>
        <p:spPr>
          <a:xfrm>
            <a:off x="4211035" y="4295373"/>
            <a:ext cx="2301904" cy="523220"/>
          </a:xfrm>
          <a:prstGeom prst="rect">
            <a:avLst/>
          </a:prstGeom>
          <a:noFill/>
        </p:spPr>
        <p:txBody>
          <a:bodyPr wrap="square" rtlCol="0">
            <a:spAutoFit/>
          </a:bodyPr>
          <a:lstStyle/>
          <a:p>
            <a:pPr algn="ctr"/>
            <a:r>
              <a:rPr lang="en-US" sz="1400" dirty="0"/>
              <a:t>Database migration workflow/job</a:t>
            </a:r>
          </a:p>
        </p:txBody>
      </p:sp>
      <p:sp>
        <p:nvSpPr>
          <p:cNvPr id="23" name="TextBox 22">
            <a:extLst>
              <a:ext uri="{FF2B5EF4-FFF2-40B4-BE49-F238E27FC236}">
                <a16:creationId xmlns:a16="http://schemas.microsoft.com/office/drawing/2014/main" id="{0ED263F1-8EE8-624B-9EE8-BF6ACA1DF21D}"/>
              </a:ext>
            </a:extLst>
          </p:cNvPr>
          <p:cNvSpPr txBox="1"/>
          <p:nvPr/>
        </p:nvSpPr>
        <p:spPr>
          <a:xfrm>
            <a:off x="6679582" y="1792688"/>
            <a:ext cx="2301904" cy="307777"/>
          </a:xfrm>
          <a:prstGeom prst="rect">
            <a:avLst/>
          </a:prstGeom>
          <a:noFill/>
        </p:spPr>
        <p:txBody>
          <a:bodyPr wrap="square" rtlCol="0">
            <a:spAutoFit/>
          </a:bodyPr>
          <a:lstStyle/>
          <a:p>
            <a:pPr algn="ctr"/>
            <a:r>
              <a:rPr lang="en-US" sz="1400" dirty="0"/>
              <a:t>Amazon Neptune</a:t>
            </a:r>
          </a:p>
        </p:txBody>
      </p:sp>
      <p:sp>
        <p:nvSpPr>
          <p:cNvPr id="24" name="TextBox 23">
            <a:extLst>
              <a:ext uri="{FF2B5EF4-FFF2-40B4-BE49-F238E27FC236}">
                <a16:creationId xmlns:a16="http://schemas.microsoft.com/office/drawing/2014/main" id="{8936CC50-4FF1-1C46-99AC-9AD82FF35513}"/>
              </a:ext>
            </a:extLst>
          </p:cNvPr>
          <p:cNvSpPr txBox="1"/>
          <p:nvPr/>
        </p:nvSpPr>
        <p:spPr>
          <a:xfrm>
            <a:off x="9032489" y="1792688"/>
            <a:ext cx="2301904" cy="523220"/>
          </a:xfrm>
          <a:prstGeom prst="rect">
            <a:avLst/>
          </a:prstGeom>
          <a:noFill/>
        </p:spPr>
        <p:txBody>
          <a:bodyPr wrap="square" rtlCol="0">
            <a:spAutoFit/>
          </a:bodyPr>
          <a:lstStyle/>
          <a:p>
            <a:pPr algn="ctr"/>
            <a:r>
              <a:rPr lang="en-US" sz="1400" dirty="0"/>
              <a:t>Amazon Quantum Ledger Database (QLDB)</a:t>
            </a:r>
          </a:p>
        </p:txBody>
      </p:sp>
      <p:sp>
        <p:nvSpPr>
          <p:cNvPr id="25" name="TextBox 24">
            <a:extLst>
              <a:ext uri="{FF2B5EF4-FFF2-40B4-BE49-F238E27FC236}">
                <a16:creationId xmlns:a16="http://schemas.microsoft.com/office/drawing/2014/main" id="{2C79069D-BFDE-6546-919F-288A8E07CF66}"/>
              </a:ext>
            </a:extLst>
          </p:cNvPr>
          <p:cNvSpPr txBox="1"/>
          <p:nvPr/>
        </p:nvSpPr>
        <p:spPr>
          <a:xfrm>
            <a:off x="6679582" y="3153137"/>
            <a:ext cx="2301904" cy="307777"/>
          </a:xfrm>
          <a:prstGeom prst="rect">
            <a:avLst/>
          </a:prstGeom>
          <a:noFill/>
        </p:spPr>
        <p:txBody>
          <a:bodyPr wrap="square" rtlCol="0">
            <a:spAutoFit/>
          </a:bodyPr>
          <a:lstStyle/>
          <a:p>
            <a:pPr algn="ctr"/>
            <a:r>
              <a:rPr lang="en-US" sz="1400" dirty="0"/>
              <a:t>Amazon Neptune</a:t>
            </a:r>
          </a:p>
        </p:txBody>
      </p:sp>
      <p:sp>
        <p:nvSpPr>
          <p:cNvPr id="26" name="TextBox 25">
            <a:extLst>
              <a:ext uri="{FF2B5EF4-FFF2-40B4-BE49-F238E27FC236}">
                <a16:creationId xmlns:a16="http://schemas.microsoft.com/office/drawing/2014/main" id="{3D90530F-239F-6D41-9C1A-B0DCFD831CE0}"/>
              </a:ext>
            </a:extLst>
          </p:cNvPr>
          <p:cNvSpPr txBox="1"/>
          <p:nvPr/>
        </p:nvSpPr>
        <p:spPr>
          <a:xfrm>
            <a:off x="9032489" y="3153137"/>
            <a:ext cx="2301904" cy="523220"/>
          </a:xfrm>
          <a:prstGeom prst="rect">
            <a:avLst/>
          </a:prstGeom>
          <a:noFill/>
        </p:spPr>
        <p:txBody>
          <a:bodyPr wrap="square" rtlCol="0">
            <a:spAutoFit/>
          </a:bodyPr>
          <a:lstStyle/>
          <a:p>
            <a:pPr algn="ctr"/>
            <a:r>
              <a:rPr lang="en-US" sz="1400" dirty="0"/>
              <a:t>Amazon Quantum Ledger Database (QLDB)</a:t>
            </a:r>
          </a:p>
        </p:txBody>
      </p:sp>
      <p:sp>
        <p:nvSpPr>
          <p:cNvPr id="27" name="TextBox 26">
            <a:extLst>
              <a:ext uri="{FF2B5EF4-FFF2-40B4-BE49-F238E27FC236}">
                <a16:creationId xmlns:a16="http://schemas.microsoft.com/office/drawing/2014/main" id="{E5AC56DA-7DE0-1D4E-BE5B-CAC3D6FA5436}"/>
              </a:ext>
            </a:extLst>
          </p:cNvPr>
          <p:cNvSpPr txBox="1"/>
          <p:nvPr/>
        </p:nvSpPr>
        <p:spPr>
          <a:xfrm>
            <a:off x="1869278" y="3153137"/>
            <a:ext cx="2301904" cy="307777"/>
          </a:xfrm>
          <a:prstGeom prst="rect">
            <a:avLst/>
          </a:prstGeom>
          <a:noFill/>
        </p:spPr>
        <p:txBody>
          <a:bodyPr wrap="square" rtlCol="0">
            <a:spAutoFit/>
          </a:bodyPr>
          <a:lstStyle/>
          <a:p>
            <a:pPr algn="ctr"/>
            <a:r>
              <a:rPr lang="en-US" sz="1400" dirty="0"/>
              <a:t>Amazon Redshift</a:t>
            </a:r>
          </a:p>
        </p:txBody>
      </p:sp>
      <p:sp>
        <p:nvSpPr>
          <p:cNvPr id="28" name="TextBox 27">
            <a:extLst>
              <a:ext uri="{FF2B5EF4-FFF2-40B4-BE49-F238E27FC236}">
                <a16:creationId xmlns:a16="http://schemas.microsoft.com/office/drawing/2014/main" id="{92EA2626-9AD0-C34A-9DFA-00B8753657B1}"/>
              </a:ext>
            </a:extLst>
          </p:cNvPr>
          <p:cNvSpPr txBox="1"/>
          <p:nvPr/>
        </p:nvSpPr>
        <p:spPr>
          <a:xfrm>
            <a:off x="4211035" y="3153137"/>
            <a:ext cx="2301904" cy="523220"/>
          </a:xfrm>
          <a:prstGeom prst="rect">
            <a:avLst/>
          </a:prstGeom>
          <a:noFill/>
        </p:spPr>
        <p:txBody>
          <a:bodyPr wrap="square" rtlCol="0">
            <a:spAutoFit/>
          </a:bodyPr>
          <a:lstStyle/>
          <a:p>
            <a:pPr algn="ctr"/>
            <a:r>
              <a:rPr lang="en-US" sz="1400" dirty="0"/>
              <a:t>AWS Database Migration Service</a:t>
            </a:r>
          </a:p>
        </p:txBody>
      </p:sp>
      <p:pic>
        <p:nvPicPr>
          <p:cNvPr id="11" name="Graphic 10">
            <a:extLst>
              <a:ext uri="{FF2B5EF4-FFF2-40B4-BE49-F238E27FC236}">
                <a16:creationId xmlns:a16="http://schemas.microsoft.com/office/drawing/2014/main" id="{92AEF313-0F6F-5049-8B86-A0F61F65C5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934" y="2426414"/>
            <a:ext cx="711200" cy="711200"/>
          </a:xfrm>
          <a:prstGeom prst="rect">
            <a:avLst/>
          </a:prstGeom>
        </p:spPr>
      </p:pic>
      <p:pic>
        <p:nvPicPr>
          <p:cNvPr id="13" name="Graphic 12">
            <a:extLst>
              <a:ext uri="{FF2B5EF4-FFF2-40B4-BE49-F238E27FC236}">
                <a16:creationId xmlns:a16="http://schemas.microsoft.com/office/drawing/2014/main" id="{1C6B83D2-6654-284D-8391-ACAF1DACF2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934" y="1125864"/>
            <a:ext cx="711200" cy="711200"/>
          </a:xfrm>
          <a:prstGeom prst="rect">
            <a:avLst/>
          </a:prstGeom>
        </p:spPr>
      </p:pic>
      <p:pic>
        <p:nvPicPr>
          <p:cNvPr id="15" name="Graphic 14">
            <a:extLst>
              <a:ext uri="{FF2B5EF4-FFF2-40B4-BE49-F238E27FC236}">
                <a16:creationId xmlns:a16="http://schemas.microsoft.com/office/drawing/2014/main" id="{848BD07A-69F1-8C47-827D-949BF3BC1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7841" y="2426414"/>
            <a:ext cx="711200" cy="711200"/>
          </a:xfrm>
          <a:prstGeom prst="rect">
            <a:avLst/>
          </a:prstGeom>
        </p:spPr>
      </p:pic>
      <p:pic>
        <p:nvPicPr>
          <p:cNvPr id="17" name="Graphic 16">
            <a:extLst>
              <a:ext uri="{FF2B5EF4-FFF2-40B4-BE49-F238E27FC236}">
                <a16:creationId xmlns:a16="http://schemas.microsoft.com/office/drawing/2014/main" id="{F359DF4F-BD0C-8C4C-BC15-B38E7679F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27841" y="1125864"/>
            <a:ext cx="711200" cy="711200"/>
          </a:xfrm>
          <a:prstGeom prst="rect">
            <a:avLst/>
          </a:prstGeom>
        </p:spPr>
      </p:pic>
      <p:pic>
        <p:nvPicPr>
          <p:cNvPr id="19" name="Graphic 18">
            <a:extLst>
              <a:ext uri="{FF2B5EF4-FFF2-40B4-BE49-F238E27FC236}">
                <a16:creationId xmlns:a16="http://schemas.microsoft.com/office/drawing/2014/main" id="{1A1C680F-CC47-BA42-9283-B1049901A4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85280" y="3843801"/>
            <a:ext cx="469900" cy="469900"/>
          </a:xfrm>
          <a:prstGeom prst="rect">
            <a:avLst/>
          </a:prstGeom>
        </p:spPr>
      </p:pic>
      <p:pic>
        <p:nvPicPr>
          <p:cNvPr id="30" name="Graphic 29">
            <a:extLst>
              <a:ext uri="{FF2B5EF4-FFF2-40B4-BE49-F238E27FC236}">
                <a16:creationId xmlns:a16="http://schemas.microsoft.com/office/drawing/2014/main" id="{85E48568-D130-D844-8C7B-8CB2EDD4E3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85280" y="4724263"/>
            <a:ext cx="469900" cy="469900"/>
          </a:xfrm>
          <a:prstGeom prst="rect">
            <a:avLst/>
          </a:prstGeom>
        </p:spPr>
      </p:pic>
      <p:pic>
        <p:nvPicPr>
          <p:cNvPr id="32" name="Graphic 31">
            <a:extLst>
              <a:ext uri="{FF2B5EF4-FFF2-40B4-BE49-F238E27FC236}">
                <a16:creationId xmlns:a16="http://schemas.microsoft.com/office/drawing/2014/main" id="{7838160C-CE3D-9944-8BEA-2F2AC0353F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4630" y="2426414"/>
            <a:ext cx="711200" cy="711200"/>
          </a:xfrm>
          <a:prstGeom prst="rect">
            <a:avLst/>
          </a:prstGeom>
        </p:spPr>
      </p:pic>
      <p:pic>
        <p:nvPicPr>
          <p:cNvPr id="34" name="Graphic 33">
            <a:extLst>
              <a:ext uri="{FF2B5EF4-FFF2-40B4-BE49-F238E27FC236}">
                <a16:creationId xmlns:a16="http://schemas.microsoft.com/office/drawing/2014/main" id="{8BE31354-0FB2-1D49-82D7-D84A84D0654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64630" y="1125864"/>
            <a:ext cx="711200" cy="711200"/>
          </a:xfrm>
          <a:prstGeom prst="rect">
            <a:avLst/>
          </a:prstGeom>
        </p:spPr>
      </p:pic>
      <p:pic>
        <p:nvPicPr>
          <p:cNvPr id="36" name="Graphic 35">
            <a:extLst>
              <a:ext uri="{FF2B5EF4-FFF2-40B4-BE49-F238E27FC236}">
                <a16:creationId xmlns:a16="http://schemas.microsoft.com/office/drawing/2014/main" id="{458521EE-363C-A545-A8AC-D0D60F643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27037" y="3843801"/>
            <a:ext cx="469900" cy="469900"/>
          </a:xfrm>
          <a:prstGeom prst="rect">
            <a:avLst/>
          </a:prstGeom>
        </p:spPr>
      </p:pic>
      <p:pic>
        <p:nvPicPr>
          <p:cNvPr id="38" name="Graphic 37">
            <a:extLst>
              <a:ext uri="{FF2B5EF4-FFF2-40B4-BE49-F238E27FC236}">
                <a16:creationId xmlns:a16="http://schemas.microsoft.com/office/drawing/2014/main" id="{5AA2520C-7A08-BC47-B67D-C12165CC175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06387" y="2426414"/>
            <a:ext cx="711200" cy="711200"/>
          </a:xfrm>
          <a:prstGeom prst="rect">
            <a:avLst/>
          </a:prstGeom>
        </p:spPr>
      </p:pic>
      <p:pic>
        <p:nvPicPr>
          <p:cNvPr id="40" name="Graphic 39">
            <a:extLst>
              <a:ext uri="{FF2B5EF4-FFF2-40B4-BE49-F238E27FC236}">
                <a16:creationId xmlns:a16="http://schemas.microsoft.com/office/drawing/2014/main" id="{B6ABBF47-72D0-F64E-9665-0D51210BDC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06387" y="1125864"/>
            <a:ext cx="711200" cy="711200"/>
          </a:xfrm>
          <a:prstGeom prst="rect">
            <a:avLst/>
          </a:prstGeom>
        </p:spPr>
      </p:pic>
    </p:spTree>
    <p:extLst>
      <p:ext uri="{BB962C8B-B14F-4D97-AF65-F5344CB8AC3E}">
        <p14:creationId xmlns:p14="http://schemas.microsoft.com/office/powerpoint/2010/main" val="3668072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156</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3/3</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RDS</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F9A4633-0F67-F945-8D9C-CB89F3A30AAD}"/>
              </a:ext>
            </a:extLst>
          </p:cNvPr>
          <p:cNvSpPr txBox="1"/>
          <p:nvPr/>
        </p:nvSpPr>
        <p:spPr>
          <a:xfrm>
            <a:off x="4181708" y="2005473"/>
            <a:ext cx="2301904" cy="307777"/>
          </a:xfrm>
          <a:prstGeom prst="rect">
            <a:avLst/>
          </a:prstGeom>
          <a:noFill/>
        </p:spPr>
        <p:txBody>
          <a:bodyPr wrap="square" rtlCol="0">
            <a:spAutoFit/>
          </a:bodyPr>
          <a:lstStyle/>
          <a:p>
            <a:pPr algn="ctr"/>
            <a:r>
              <a:rPr lang="en-US" sz="1400" dirty="0"/>
              <a:t>Amazon RDS on VMware</a:t>
            </a:r>
          </a:p>
        </p:txBody>
      </p:sp>
      <p:sp>
        <p:nvSpPr>
          <p:cNvPr id="19" name="TextBox 18">
            <a:extLst>
              <a:ext uri="{FF2B5EF4-FFF2-40B4-BE49-F238E27FC236}">
                <a16:creationId xmlns:a16="http://schemas.microsoft.com/office/drawing/2014/main" id="{BEA7C59D-E216-3648-819A-083EEB0A0CF0}"/>
              </a:ext>
            </a:extLst>
          </p:cNvPr>
          <p:cNvSpPr txBox="1"/>
          <p:nvPr/>
        </p:nvSpPr>
        <p:spPr>
          <a:xfrm>
            <a:off x="6627948" y="2005473"/>
            <a:ext cx="2301904" cy="307777"/>
          </a:xfrm>
          <a:prstGeom prst="rect">
            <a:avLst/>
          </a:prstGeom>
          <a:noFill/>
        </p:spPr>
        <p:txBody>
          <a:bodyPr wrap="square" rtlCol="0">
            <a:spAutoFit/>
          </a:bodyPr>
          <a:lstStyle/>
          <a:p>
            <a:pPr algn="ctr"/>
            <a:r>
              <a:rPr lang="en-US" sz="1400" dirty="0"/>
              <a:t>Amazon Timestream</a:t>
            </a:r>
          </a:p>
        </p:txBody>
      </p:sp>
      <p:sp>
        <p:nvSpPr>
          <p:cNvPr id="27" name="TextBox 26">
            <a:extLst>
              <a:ext uri="{FF2B5EF4-FFF2-40B4-BE49-F238E27FC236}">
                <a16:creationId xmlns:a16="http://schemas.microsoft.com/office/drawing/2014/main" id="{2C108AE1-BCB9-F046-A76F-DB9B34E076D4}"/>
              </a:ext>
            </a:extLst>
          </p:cNvPr>
          <p:cNvSpPr txBox="1"/>
          <p:nvPr/>
        </p:nvSpPr>
        <p:spPr>
          <a:xfrm>
            <a:off x="1873406" y="3388225"/>
            <a:ext cx="2301904" cy="307777"/>
          </a:xfrm>
          <a:prstGeom prst="rect">
            <a:avLst/>
          </a:prstGeom>
          <a:noFill/>
        </p:spPr>
        <p:txBody>
          <a:bodyPr wrap="square" rtlCol="0">
            <a:spAutoFit/>
          </a:bodyPr>
          <a:lstStyle/>
          <a:p>
            <a:pPr algn="ctr"/>
            <a:r>
              <a:rPr lang="en-US" sz="1400" dirty="0"/>
              <a:t>Amazon RDS</a:t>
            </a:r>
          </a:p>
        </p:txBody>
      </p:sp>
      <p:sp>
        <p:nvSpPr>
          <p:cNvPr id="28" name="TextBox 27">
            <a:extLst>
              <a:ext uri="{FF2B5EF4-FFF2-40B4-BE49-F238E27FC236}">
                <a16:creationId xmlns:a16="http://schemas.microsoft.com/office/drawing/2014/main" id="{DDE35165-D022-BF4F-A167-2EA76CCB45B1}"/>
              </a:ext>
            </a:extLst>
          </p:cNvPr>
          <p:cNvSpPr txBox="1"/>
          <p:nvPr/>
        </p:nvSpPr>
        <p:spPr>
          <a:xfrm>
            <a:off x="4181708" y="3388225"/>
            <a:ext cx="2301904" cy="307777"/>
          </a:xfrm>
          <a:prstGeom prst="rect">
            <a:avLst/>
          </a:prstGeom>
          <a:noFill/>
        </p:spPr>
        <p:txBody>
          <a:bodyPr wrap="square" rtlCol="0">
            <a:spAutoFit/>
          </a:bodyPr>
          <a:lstStyle/>
          <a:p>
            <a:pPr algn="ctr"/>
            <a:r>
              <a:rPr lang="en-US" sz="1400" dirty="0"/>
              <a:t>Amazon RDS on VMware</a:t>
            </a:r>
          </a:p>
        </p:txBody>
      </p:sp>
      <p:sp>
        <p:nvSpPr>
          <p:cNvPr id="30" name="TextBox 29">
            <a:extLst>
              <a:ext uri="{FF2B5EF4-FFF2-40B4-BE49-F238E27FC236}">
                <a16:creationId xmlns:a16="http://schemas.microsoft.com/office/drawing/2014/main" id="{2A040CF5-4A69-414B-AD2F-BB2018E84A91}"/>
              </a:ext>
            </a:extLst>
          </p:cNvPr>
          <p:cNvSpPr txBox="1"/>
          <p:nvPr/>
        </p:nvSpPr>
        <p:spPr>
          <a:xfrm>
            <a:off x="6627948" y="3388225"/>
            <a:ext cx="2301904" cy="307777"/>
          </a:xfrm>
          <a:prstGeom prst="rect">
            <a:avLst/>
          </a:prstGeom>
          <a:noFill/>
        </p:spPr>
        <p:txBody>
          <a:bodyPr wrap="square" rtlCol="0">
            <a:spAutoFit/>
          </a:bodyPr>
          <a:lstStyle/>
          <a:p>
            <a:pPr algn="ctr"/>
            <a:r>
              <a:rPr lang="en-US" sz="1400" dirty="0"/>
              <a:t>Amazon Timestream</a:t>
            </a:r>
          </a:p>
        </p:txBody>
      </p:sp>
      <p:pic>
        <p:nvPicPr>
          <p:cNvPr id="10" name="Graphic 9">
            <a:extLst>
              <a:ext uri="{FF2B5EF4-FFF2-40B4-BE49-F238E27FC236}">
                <a16:creationId xmlns:a16="http://schemas.microsoft.com/office/drawing/2014/main" id="{984A8CF6-E9EF-474A-AE0E-1E812E43A6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20820"/>
            <a:ext cx="711200" cy="711200"/>
          </a:xfrm>
          <a:prstGeom prst="rect">
            <a:avLst/>
          </a:prstGeom>
        </p:spPr>
      </p:pic>
      <p:pic>
        <p:nvPicPr>
          <p:cNvPr id="12" name="Graphic 11">
            <a:extLst>
              <a:ext uri="{FF2B5EF4-FFF2-40B4-BE49-F238E27FC236}">
                <a16:creationId xmlns:a16="http://schemas.microsoft.com/office/drawing/2014/main" id="{7A0CFA3F-C968-4940-9598-BDA5FEF240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7060" y="2620820"/>
            <a:ext cx="711200" cy="711200"/>
          </a:xfrm>
          <a:prstGeom prst="rect">
            <a:avLst/>
          </a:prstGeom>
        </p:spPr>
      </p:pic>
      <p:pic>
        <p:nvPicPr>
          <p:cNvPr id="14" name="Graphic 13">
            <a:extLst>
              <a:ext uri="{FF2B5EF4-FFF2-40B4-BE49-F238E27FC236}">
                <a16:creationId xmlns:a16="http://schemas.microsoft.com/office/drawing/2014/main" id="{0CBEE18F-4A49-AA41-90F8-E5AB8BF67D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7060" y="1209660"/>
            <a:ext cx="711200" cy="711200"/>
          </a:xfrm>
          <a:prstGeom prst="rect">
            <a:avLst/>
          </a:prstGeom>
        </p:spPr>
      </p:pic>
      <p:pic>
        <p:nvPicPr>
          <p:cNvPr id="16" name="Graphic 15">
            <a:extLst>
              <a:ext uri="{FF2B5EF4-FFF2-40B4-BE49-F238E27FC236}">
                <a16:creationId xmlns:a16="http://schemas.microsoft.com/office/drawing/2014/main" id="{C74B9571-CBCE-0B41-BB93-C639C1D06D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1209660"/>
            <a:ext cx="711200" cy="711200"/>
          </a:xfrm>
          <a:prstGeom prst="rect">
            <a:avLst/>
          </a:prstGeom>
        </p:spPr>
      </p:pic>
      <p:pic>
        <p:nvPicPr>
          <p:cNvPr id="21" name="Graphic 20">
            <a:extLst>
              <a:ext uri="{FF2B5EF4-FFF2-40B4-BE49-F238E27FC236}">
                <a16:creationId xmlns:a16="http://schemas.microsoft.com/office/drawing/2014/main" id="{993E6F7C-2B39-054B-BCB3-0A49A3322C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3300" y="2620820"/>
            <a:ext cx="711200" cy="711200"/>
          </a:xfrm>
          <a:prstGeom prst="rect">
            <a:avLst/>
          </a:prstGeom>
        </p:spPr>
      </p:pic>
      <p:pic>
        <p:nvPicPr>
          <p:cNvPr id="23" name="Graphic 22">
            <a:extLst>
              <a:ext uri="{FF2B5EF4-FFF2-40B4-BE49-F238E27FC236}">
                <a16:creationId xmlns:a16="http://schemas.microsoft.com/office/drawing/2014/main" id="{1C550318-6C90-DC4E-9EE6-F9D74F6E8F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3300" y="1209660"/>
            <a:ext cx="711200" cy="711200"/>
          </a:xfrm>
          <a:prstGeom prst="rect">
            <a:avLst/>
          </a:prstGeom>
        </p:spPr>
      </p:pic>
    </p:spTree>
    <p:extLst>
      <p:ext uri="{BB962C8B-B14F-4D97-AF65-F5344CB8AC3E}">
        <p14:creationId xmlns:p14="http://schemas.microsoft.com/office/powerpoint/2010/main" val="6679848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Developer Tools</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157</a:t>
            </a:fld>
            <a:endParaRPr lang="en-US" dirty="0"/>
          </a:p>
        </p:txBody>
      </p:sp>
      <p:pic>
        <p:nvPicPr>
          <p:cNvPr id="4" name="Graphic 3">
            <a:extLst>
              <a:ext uri="{FF2B5EF4-FFF2-40B4-BE49-F238E27FC236}">
                <a16:creationId xmlns:a16="http://schemas.microsoft.com/office/drawing/2014/main" id="{1CFBCDA2-CBEB-5A48-831B-9BC34FD2E1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9050" y="3533698"/>
            <a:ext cx="952500" cy="952500"/>
          </a:xfrm>
          <a:prstGeom prst="rect">
            <a:avLst/>
          </a:prstGeom>
        </p:spPr>
      </p:pic>
      <p:pic>
        <p:nvPicPr>
          <p:cNvPr id="5" name="Graphic 4">
            <a:extLst>
              <a:ext uri="{FF2B5EF4-FFF2-40B4-BE49-F238E27FC236}">
                <a16:creationId xmlns:a16="http://schemas.microsoft.com/office/drawing/2014/main" id="{24B158B8-4316-DC4D-A5F7-C03F530FC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9050" y="2303136"/>
            <a:ext cx="952500" cy="952500"/>
          </a:xfrm>
          <a:prstGeom prst="rect">
            <a:avLst/>
          </a:prstGeom>
        </p:spPr>
      </p:pic>
    </p:spTree>
    <p:extLst>
      <p:ext uri="{BB962C8B-B14F-4D97-AF65-F5344CB8AC3E}">
        <p14:creationId xmlns:p14="http://schemas.microsoft.com/office/powerpoint/2010/main" val="40722392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158</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id="{F588FDC8-0A84-F549-9438-9D3B28125DCF}"/>
              </a:ext>
            </a:extLst>
          </p:cNvPr>
          <p:cNvSpPr>
            <a:spLocks noGrp="1"/>
          </p:cNvSpPr>
          <p:nvPr>
            <p:ph type="body" sz="quarter" idx="11"/>
          </p:nvPr>
        </p:nvSpPr>
        <p:spPr/>
        <p:txBody>
          <a:bodyPr/>
          <a:lstStyle/>
          <a:p>
            <a:r>
              <a:rPr lang="en-US" dirty="0"/>
              <a:t>1/3</a:t>
            </a:r>
          </a:p>
        </p:txBody>
      </p: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412604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654585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79533" y="1965740"/>
            <a:ext cx="2301904" cy="307777"/>
          </a:xfrm>
          <a:prstGeom prst="rect">
            <a:avLst/>
          </a:prstGeom>
          <a:noFill/>
        </p:spPr>
        <p:txBody>
          <a:bodyPr wrap="square" rtlCol="0">
            <a:spAutoFit/>
          </a:bodyPr>
          <a:lstStyle/>
          <a:p>
            <a:pPr algn="ctr"/>
            <a:r>
              <a:rPr lang="en-US" sz="1400" dirty="0"/>
              <a:t>AWS Cloud9</a:t>
            </a:r>
          </a:p>
        </p:txBody>
      </p:sp>
      <p:sp>
        <p:nvSpPr>
          <p:cNvPr id="10" name="TextBox 9">
            <a:extLst>
              <a:ext uri="{FF2B5EF4-FFF2-40B4-BE49-F238E27FC236}">
                <a16:creationId xmlns:a16="http://schemas.microsoft.com/office/drawing/2014/main" id="{0E76CC08-399C-2A4A-B22E-6928FAFCABA2}"/>
              </a:ext>
            </a:extLst>
          </p:cNvPr>
          <p:cNvSpPr txBox="1"/>
          <p:nvPr/>
        </p:nvSpPr>
        <p:spPr>
          <a:xfrm>
            <a:off x="4199347" y="1965740"/>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1" name="TextBox 10">
            <a:extLst>
              <a:ext uri="{FF2B5EF4-FFF2-40B4-BE49-F238E27FC236}">
                <a16:creationId xmlns:a16="http://schemas.microsoft.com/office/drawing/2014/main" id="{57F12A07-16EE-A24A-BE74-B297DED7602D}"/>
              </a:ext>
            </a:extLst>
          </p:cNvPr>
          <p:cNvSpPr txBox="1"/>
          <p:nvPr/>
        </p:nvSpPr>
        <p:spPr>
          <a:xfrm>
            <a:off x="6652615" y="1965740"/>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sp>
        <p:nvSpPr>
          <p:cNvPr id="13" name="TextBox 12">
            <a:extLst>
              <a:ext uri="{FF2B5EF4-FFF2-40B4-BE49-F238E27FC236}">
                <a16:creationId xmlns:a16="http://schemas.microsoft.com/office/drawing/2014/main" id="{2F1B828E-B692-DD42-B361-AD3B4B4FA767}"/>
              </a:ext>
            </a:extLst>
          </p:cNvPr>
          <p:cNvSpPr txBox="1"/>
          <p:nvPr/>
        </p:nvSpPr>
        <p:spPr>
          <a:xfrm>
            <a:off x="1779533" y="3350322"/>
            <a:ext cx="2301904" cy="307777"/>
          </a:xfrm>
          <a:prstGeom prst="rect">
            <a:avLst/>
          </a:prstGeom>
          <a:noFill/>
        </p:spPr>
        <p:txBody>
          <a:bodyPr wrap="square" rtlCol="0">
            <a:spAutoFit/>
          </a:bodyPr>
          <a:lstStyle/>
          <a:p>
            <a:pPr algn="ctr"/>
            <a:r>
              <a:rPr lang="en-US" sz="1400" dirty="0"/>
              <a:t>AWS Cloud9</a:t>
            </a:r>
          </a:p>
        </p:txBody>
      </p:sp>
      <p:sp>
        <p:nvSpPr>
          <p:cNvPr id="14" name="TextBox 13">
            <a:extLst>
              <a:ext uri="{FF2B5EF4-FFF2-40B4-BE49-F238E27FC236}">
                <a16:creationId xmlns:a16="http://schemas.microsoft.com/office/drawing/2014/main" id="{6E93D551-C518-5848-84A4-AF422C7B0E9E}"/>
              </a:ext>
            </a:extLst>
          </p:cNvPr>
          <p:cNvSpPr txBox="1"/>
          <p:nvPr/>
        </p:nvSpPr>
        <p:spPr>
          <a:xfrm>
            <a:off x="4199347" y="3350322"/>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5" name="TextBox 14">
            <a:extLst>
              <a:ext uri="{FF2B5EF4-FFF2-40B4-BE49-F238E27FC236}">
                <a16:creationId xmlns:a16="http://schemas.microsoft.com/office/drawing/2014/main" id="{4D7588B6-B6DD-7C48-AC8F-C4C953C132E4}"/>
              </a:ext>
            </a:extLst>
          </p:cNvPr>
          <p:cNvSpPr txBox="1"/>
          <p:nvPr/>
        </p:nvSpPr>
        <p:spPr>
          <a:xfrm>
            <a:off x="6652615" y="3350322"/>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pic>
        <p:nvPicPr>
          <p:cNvPr id="56" name="Graphic 55">
            <a:extLst>
              <a:ext uri="{FF2B5EF4-FFF2-40B4-BE49-F238E27FC236}">
                <a16:creationId xmlns:a16="http://schemas.microsoft.com/office/drawing/2014/main" id="{06DDFE3B-529E-1E45-83C5-B33FEEF99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4885" y="2634603"/>
            <a:ext cx="711200" cy="711200"/>
          </a:xfrm>
          <a:prstGeom prst="rect">
            <a:avLst/>
          </a:prstGeom>
        </p:spPr>
      </p:pic>
      <p:pic>
        <p:nvPicPr>
          <p:cNvPr id="57" name="Graphic 56">
            <a:extLst>
              <a:ext uri="{FF2B5EF4-FFF2-40B4-BE49-F238E27FC236}">
                <a16:creationId xmlns:a16="http://schemas.microsoft.com/office/drawing/2014/main" id="{569812B6-5B8D-3C48-95FA-E1A87FA1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4885" y="1208977"/>
            <a:ext cx="711200" cy="711200"/>
          </a:xfrm>
          <a:prstGeom prst="rect">
            <a:avLst/>
          </a:prstGeom>
        </p:spPr>
      </p:pic>
      <p:pic>
        <p:nvPicPr>
          <p:cNvPr id="58" name="Graphic 57">
            <a:extLst>
              <a:ext uri="{FF2B5EF4-FFF2-40B4-BE49-F238E27FC236}">
                <a16:creationId xmlns:a16="http://schemas.microsoft.com/office/drawing/2014/main" id="{636A44BC-70C0-1F41-AC2D-AD27FDA9D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4699" y="2634603"/>
            <a:ext cx="711200" cy="711200"/>
          </a:xfrm>
          <a:prstGeom prst="rect">
            <a:avLst/>
          </a:prstGeom>
        </p:spPr>
      </p:pic>
      <p:pic>
        <p:nvPicPr>
          <p:cNvPr id="59"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4699" y="1208977"/>
            <a:ext cx="711200" cy="711200"/>
          </a:xfrm>
          <a:prstGeom prst="rect">
            <a:avLst/>
          </a:prstGeom>
        </p:spPr>
      </p:pic>
      <p:pic>
        <p:nvPicPr>
          <p:cNvPr id="60" name="Graphic 59">
            <a:extLst>
              <a:ext uri="{FF2B5EF4-FFF2-40B4-BE49-F238E27FC236}">
                <a16:creationId xmlns:a16="http://schemas.microsoft.com/office/drawing/2014/main" id="{A74C78CE-D960-5440-B08A-9E2788599A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7967" y="2634603"/>
            <a:ext cx="711200" cy="711200"/>
          </a:xfrm>
          <a:prstGeom prst="rect">
            <a:avLst/>
          </a:prstGeom>
        </p:spPr>
      </p:pic>
      <p:pic>
        <p:nvPicPr>
          <p:cNvPr id="61" name="Graphic 60">
            <a:extLst>
              <a:ext uri="{FF2B5EF4-FFF2-40B4-BE49-F238E27FC236}">
                <a16:creationId xmlns:a16="http://schemas.microsoft.com/office/drawing/2014/main" id="{BC4D486E-DF5A-6D46-9521-4D71139B94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7967" y="1208977"/>
            <a:ext cx="711200" cy="711200"/>
          </a:xfrm>
          <a:prstGeom prst="rect">
            <a:avLst/>
          </a:prstGeom>
        </p:spPr>
      </p:pic>
      <p:sp>
        <p:nvSpPr>
          <p:cNvPr id="22" name="TextBox 21">
            <a:extLst>
              <a:ext uri="{FF2B5EF4-FFF2-40B4-BE49-F238E27FC236}">
                <a16:creationId xmlns:a16="http://schemas.microsoft.com/office/drawing/2014/main" id="{A3B31026-F5EE-C94C-9842-FF0D17B5A980}"/>
              </a:ext>
            </a:extLst>
          </p:cNvPr>
          <p:cNvSpPr txBox="1"/>
          <p:nvPr/>
        </p:nvSpPr>
        <p:spPr>
          <a:xfrm>
            <a:off x="9061276" y="1958980"/>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sp>
        <p:nvSpPr>
          <p:cNvPr id="23" name="TextBox 22">
            <a:extLst>
              <a:ext uri="{FF2B5EF4-FFF2-40B4-BE49-F238E27FC236}">
                <a16:creationId xmlns:a16="http://schemas.microsoft.com/office/drawing/2014/main" id="{7AA74C06-F5EB-CB4A-8284-3046C0F20A49}"/>
              </a:ext>
            </a:extLst>
          </p:cNvPr>
          <p:cNvSpPr txBox="1"/>
          <p:nvPr/>
        </p:nvSpPr>
        <p:spPr>
          <a:xfrm>
            <a:off x="9061276" y="3308278"/>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pic>
        <p:nvPicPr>
          <p:cNvPr id="24" name="Graphic 23">
            <a:extLst>
              <a:ext uri="{FF2B5EF4-FFF2-40B4-BE49-F238E27FC236}">
                <a16:creationId xmlns:a16="http://schemas.microsoft.com/office/drawing/2014/main" id="{69F8A00D-47C2-C344-B3A8-74FB0F8A23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56628" y="2558275"/>
            <a:ext cx="711200" cy="711200"/>
          </a:xfrm>
          <a:prstGeom prst="rect">
            <a:avLst/>
          </a:prstGeom>
        </p:spPr>
      </p:pic>
      <p:pic>
        <p:nvPicPr>
          <p:cNvPr id="25" name="Graphic 24">
            <a:extLst>
              <a:ext uri="{FF2B5EF4-FFF2-40B4-BE49-F238E27FC236}">
                <a16:creationId xmlns:a16="http://schemas.microsoft.com/office/drawing/2014/main" id="{337A72A5-354F-B942-8F1A-CE4F385C4D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56628" y="1208977"/>
            <a:ext cx="711200" cy="711200"/>
          </a:xfrm>
          <a:prstGeom prst="rect">
            <a:avLst/>
          </a:prstGeom>
        </p:spPr>
      </p:pic>
      <p:cxnSp>
        <p:nvCxnSpPr>
          <p:cNvPr id="26" name="Straight Connector 25">
            <a:extLst>
              <a:ext uri="{FF2B5EF4-FFF2-40B4-BE49-F238E27FC236}">
                <a16:creationId xmlns:a16="http://schemas.microsoft.com/office/drawing/2014/main" id="{18C9E66F-A20E-CC44-AB91-C967B7494562}"/>
              </a:ext>
            </a:extLst>
          </p:cNvPr>
          <p:cNvCxnSpPr>
            <a:cxnSpLocks/>
          </p:cNvCxnSpPr>
          <p:nvPr/>
        </p:nvCxnSpPr>
        <p:spPr>
          <a:xfrm>
            <a:off x="906127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52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159</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id="{F588FDC8-0A84-F549-9438-9D3B28125DCF}"/>
              </a:ext>
            </a:extLst>
          </p:cNvPr>
          <p:cNvSpPr>
            <a:spLocks noGrp="1"/>
          </p:cNvSpPr>
          <p:nvPr>
            <p:ph type="body" sz="quarter" idx="11"/>
          </p:nvPr>
        </p:nvSpPr>
        <p:spPr/>
        <p:txBody>
          <a:bodyPr/>
          <a:lstStyle/>
          <a:p>
            <a:r>
              <a:rPr lang="en-US" dirty="0"/>
              <a:t>2/3</a:t>
            </a:r>
          </a:p>
        </p:txBody>
      </p:sp>
      <p:cxnSp>
        <p:nvCxnSpPr>
          <p:cNvPr id="6" name="Straight Connector 5">
            <a:extLst>
              <a:ext uri="{FF2B5EF4-FFF2-40B4-BE49-F238E27FC236}">
                <a16:creationId xmlns:a16="http://schemas.microsoft.com/office/drawing/2014/main" id="{80FAAA31-D20E-114D-AD8D-4177693E6B8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94303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62907" y="2005473"/>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0" name="TextBox 9">
            <a:extLst>
              <a:ext uri="{FF2B5EF4-FFF2-40B4-BE49-F238E27FC236}">
                <a16:creationId xmlns:a16="http://schemas.microsoft.com/office/drawing/2014/main" id="{0E76CC08-399C-2A4A-B22E-6928FAFCABA2}"/>
              </a:ext>
            </a:extLst>
          </p:cNvPr>
          <p:cNvSpPr txBox="1"/>
          <p:nvPr/>
        </p:nvSpPr>
        <p:spPr>
          <a:xfrm>
            <a:off x="4182721" y="2005473"/>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1" name="TextBox 10">
            <a:extLst>
              <a:ext uri="{FF2B5EF4-FFF2-40B4-BE49-F238E27FC236}">
                <a16:creationId xmlns:a16="http://schemas.microsoft.com/office/drawing/2014/main" id="{57F12A07-16EE-A24A-BE74-B297DED7602D}"/>
              </a:ext>
            </a:extLst>
          </p:cNvPr>
          <p:cNvSpPr txBox="1"/>
          <p:nvPr/>
        </p:nvSpPr>
        <p:spPr>
          <a:xfrm>
            <a:off x="6569883" y="2005473"/>
            <a:ext cx="2743195" cy="307777"/>
          </a:xfrm>
          <a:prstGeom prst="rect">
            <a:avLst/>
          </a:prstGeom>
          <a:noFill/>
        </p:spPr>
        <p:txBody>
          <a:bodyPr wrap="square" rtlCol="0">
            <a:spAutoFit/>
          </a:bodyPr>
          <a:lstStyle/>
          <a:p>
            <a:pPr algn="ctr"/>
            <a:r>
              <a:rPr lang="en-US" sz="1400" dirty="0"/>
              <a:t>AWS Command Line Interface</a:t>
            </a:r>
          </a:p>
        </p:txBody>
      </p:sp>
      <p:sp>
        <p:nvSpPr>
          <p:cNvPr id="13" name="TextBox 12">
            <a:extLst>
              <a:ext uri="{FF2B5EF4-FFF2-40B4-BE49-F238E27FC236}">
                <a16:creationId xmlns:a16="http://schemas.microsoft.com/office/drawing/2014/main" id="{86F2CABB-864F-C540-BE02-1B78D2746D14}"/>
              </a:ext>
            </a:extLst>
          </p:cNvPr>
          <p:cNvSpPr txBox="1"/>
          <p:nvPr/>
        </p:nvSpPr>
        <p:spPr>
          <a:xfrm>
            <a:off x="1762907" y="3354771"/>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4" name="TextBox 13">
            <a:extLst>
              <a:ext uri="{FF2B5EF4-FFF2-40B4-BE49-F238E27FC236}">
                <a16:creationId xmlns:a16="http://schemas.microsoft.com/office/drawing/2014/main" id="{6FDC60F8-EFC0-5A48-BE0B-522F37AD495F}"/>
              </a:ext>
            </a:extLst>
          </p:cNvPr>
          <p:cNvSpPr txBox="1"/>
          <p:nvPr/>
        </p:nvSpPr>
        <p:spPr>
          <a:xfrm>
            <a:off x="4182721" y="3354771"/>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5" name="TextBox 14">
            <a:extLst>
              <a:ext uri="{FF2B5EF4-FFF2-40B4-BE49-F238E27FC236}">
                <a16:creationId xmlns:a16="http://schemas.microsoft.com/office/drawing/2014/main" id="{599D9AE6-9C0E-ED41-9B45-D15D75B529E4}"/>
              </a:ext>
            </a:extLst>
          </p:cNvPr>
          <p:cNvSpPr txBox="1"/>
          <p:nvPr/>
        </p:nvSpPr>
        <p:spPr>
          <a:xfrm>
            <a:off x="6569883" y="3354771"/>
            <a:ext cx="2743195" cy="307777"/>
          </a:xfrm>
          <a:prstGeom prst="rect">
            <a:avLst/>
          </a:prstGeom>
          <a:noFill/>
        </p:spPr>
        <p:txBody>
          <a:bodyPr wrap="square" rtlCol="0">
            <a:spAutoFit/>
          </a:bodyPr>
          <a:lstStyle/>
          <a:p>
            <a:pPr algn="ctr"/>
            <a:r>
              <a:rPr lang="en-US" sz="1400" dirty="0"/>
              <a:t>AWS Command Line Interface</a:t>
            </a:r>
          </a:p>
        </p:txBody>
      </p:sp>
      <p:pic>
        <p:nvPicPr>
          <p:cNvPr id="24" name="Graphic 23">
            <a:extLst>
              <a:ext uri="{FF2B5EF4-FFF2-40B4-BE49-F238E27FC236}">
                <a16:creationId xmlns:a16="http://schemas.microsoft.com/office/drawing/2014/main" id="{B904A682-4715-4C47-8CE7-B39028EB31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8259" y="2604768"/>
            <a:ext cx="711200" cy="711200"/>
          </a:xfrm>
          <a:prstGeom prst="rect">
            <a:avLst/>
          </a:prstGeom>
        </p:spPr>
      </p:pic>
      <p:pic>
        <p:nvPicPr>
          <p:cNvPr id="25" name="Graphic 24">
            <a:extLst>
              <a:ext uri="{FF2B5EF4-FFF2-40B4-BE49-F238E27FC236}">
                <a16:creationId xmlns:a16="http://schemas.microsoft.com/office/drawing/2014/main" id="{436AF062-AAD4-F44B-BC76-9EEE592D9F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8259" y="1255470"/>
            <a:ext cx="711200" cy="711200"/>
          </a:xfrm>
          <a:prstGeom prst="rect">
            <a:avLst/>
          </a:prstGeom>
        </p:spPr>
      </p:pic>
      <p:pic>
        <p:nvPicPr>
          <p:cNvPr id="26" name="Graphic 25">
            <a:extLst>
              <a:ext uri="{FF2B5EF4-FFF2-40B4-BE49-F238E27FC236}">
                <a16:creationId xmlns:a16="http://schemas.microsoft.com/office/drawing/2014/main" id="{0DBC7D9D-172E-C843-8266-522B597ABD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8073" y="2604768"/>
            <a:ext cx="711200" cy="711200"/>
          </a:xfrm>
          <a:prstGeom prst="rect">
            <a:avLst/>
          </a:prstGeom>
        </p:spPr>
      </p:pic>
      <p:pic>
        <p:nvPicPr>
          <p:cNvPr id="27" name="Graphic 26">
            <a:extLst>
              <a:ext uri="{FF2B5EF4-FFF2-40B4-BE49-F238E27FC236}">
                <a16:creationId xmlns:a16="http://schemas.microsoft.com/office/drawing/2014/main" id="{242171AE-7602-DE40-AE98-C20365693A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8073" y="1255470"/>
            <a:ext cx="711200" cy="711200"/>
          </a:xfrm>
          <a:prstGeom prst="rect">
            <a:avLst/>
          </a:prstGeom>
        </p:spPr>
      </p:pic>
      <p:pic>
        <p:nvPicPr>
          <p:cNvPr id="28" name="Graphic 27">
            <a:extLst>
              <a:ext uri="{FF2B5EF4-FFF2-40B4-BE49-F238E27FC236}">
                <a16:creationId xmlns:a16="http://schemas.microsoft.com/office/drawing/2014/main" id="{2A7C3BA7-93F8-1E4F-A9DB-9BD9EC7F6D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5880" y="2604768"/>
            <a:ext cx="711200" cy="711200"/>
          </a:xfrm>
          <a:prstGeom prst="rect">
            <a:avLst/>
          </a:prstGeom>
        </p:spPr>
      </p:pic>
      <p:pic>
        <p:nvPicPr>
          <p:cNvPr id="29" name="Graphic 28">
            <a:extLst>
              <a:ext uri="{FF2B5EF4-FFF2-40B4-BE49-F238E27FC236}">
                <a16:creationId xmlns:a16="http://schemas.microsoft.com/office/drawing/2014/main" id="{FB4531ED-97A7-054A-AAAC-FA925B0634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85880" y="1255470"/>
            <a:ext cx="711200" cy="711200"/>
          </a:xfrm>
          <a:prstGeom prst="rect">
            <a:avLst/>
          </a:prstGeom>
        </p:spPr>
      </p:pic>
      <p:sp>
        <p:nvSpPr>
          <p:cNvPr id="30" name="TextBox 29">
            <a:extLst>
              <a:ext uri="{FF2B5EF4-FFF2-40B4-BE49-F238E27FC236}">
                <a16:creationId xmlns:a16="http://schemas.microsoft.com/office/drawing/2014/main" id="{D8F94676-2796-4A41-823B-88F182916006}"/>
              </a:ext>
            </a:extLst>
          </p:cNvPr>
          <p:cNvSpPr txBox="1"/>
          <p:nvPr/>
        </p:nvSpPr>
        <p:spPr>
          <a:xfrm>
            <a:off x="9422725" y="2005473"/>
            <a:ext cx="2301904" cy="307777"/>
          </a:xfrm>
          <a:prstGeom prst="rect">
            <a:avLst/>
          </a:prstGeom>
          <a:noFill/>
        </p:spPr>
        <p:txBody>
          <a:bodyPr wrap="square" rtlCol="0">
            <a:spAutoFit/>
          </a:bodyPr>
          <a:lstStyle/>
          <a:p>
            <a:pPr algn="ctr"/>
            <a:r>
              <a:rPr lang="en-US" sz="1400" dirty="0"/>
              <a:t>AWS Tools and SDKs</a:t>
            </a:r>
          </a:p>
        </p:txBody>
      </p:sp>
      <p:sp>
        <p:nvSpPr>
          <p:cNvPr id="31" name="TextBox 30">
            <a:extLst>
              <a:ext uri="{FF2B5EF4-FFF2-40B4-BE49-F238E27FC236}">
                <a16:creationId xmlns:a16="http://schemas.microsoft.com/office/drawing/2014/main" id="{9AD6F6B0-AB93-AD46-997A-A4561699481C}"/>
              </a:ext>
            </a:extLst>
          </p:cNvPr>
          <p:cNvSpPr txBox="1"/>
          <p:nvPr/>
        </p:nvSpPr>
        <p:spPr>
          <a:xfrm>
            <a:off x="9422725" y="3354771"/>
            <a:ext cx="2301904" cy="307777"/>
          </a:xfrm>
          <a:prstGeom prst="rect">
            <a:avLst/>
          </a:prstGeom>
          <a:noFill/>
        </p:spPr>
        <p:txBody>
          <a:bodyPr wrap="square" rtlCol="0">
            <a:spAutoFit/>
          </a:bodyPr>
          <a:lstStyle/>
          <a:p>
            <a:pPr algn="ctr"/>
            <a:r>
              <a:rPr lang="en-US" sz="1400" dirty="0"/>
              <a:t>AWS Tools and SDKs</a:t>
            </a:r>
          </a:p>
        </p:txBody>
      </p:sp>
      <p:pic>
        <p:nvPicPr>
          <p:cNvPr id="32" name="Graphic 31">
            <a:extLst>
              <a:ext uri="{FF2B5EF4-FFF2-40B4-BE49-F238E27FC236}">
                <a16:creationId xmlns:a16="http://schemas.microsoft.com/office/drawing/2014/main" id="{0B78067A-F8EF-DF48-8A99-ED132D1955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37600" y="2604768"/>
            <a:ext cx="711200" cy="711200"/>
          </a:xfrm>
          <a:prstGeom prst="rect">
            <a:avLst/>
          </a:prstGeom>
        </p:spPr>
      </p:pic>
      <p:pic>
        <p:nvPicPr>
          <p:cNvPr id="33" name="Graphic 32">
            <a:extLst>
              <a:ext uri="{FF2B5EF4-FFF2-40B4-BE49-F238E27FC236}">
                <a16:creationId xmlns:a16="http://schemas.microsoft.com/office/drawing/2014/main" id="{D7BF7ABF-8FB3-AC43-BA5F-3867A74477A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51949" y="1255470"/>
            <a:ext cx="711200" cy="711200"/>
          </a:xfrm>
          <a:prstGeom prst="rect">
            <a:avLst/>
          </a:prstGeom>
        </p:spPr>
      </p:pic>
    </p:spTree>
    <p:extLst>
      <p:ext uri="{BB962C8B-B14F-4D97-AF65-F5344CB8AC3E}">
        <p14:creationId xmlns:p14="http://schemas.microsoft.com/office/powerpoint/2010/main" val="246288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16</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17" name="Rectangle 16">
            <a:extLst>
              <a:ext uri="{FF2B5EF4-FFF2-40B4-BE49-F238E27FC236}">
                <a16:creationId xmlns:a16="http://schemas.microsoft.com/office/drawing/2014/main" id="{77E27857-15CB-FF41-8C25-C227A9B389ED}"/>
              </a:ext>
            </a:extLst>
          </p:cNvPr>
          <p:cNvSpPr/>
          <p:nvPr/>
        </p:nvSpPr>
        <p:spPr>
          <a:xfrm>
            <a:off x="266700" y="3636370"/>
            <a:ext cx="2973891" cy="646331"/>
          </a:xfrm>
          <a:prstGeom prst="rect">
            <a:avLst/>
          </a:prstGeom>
        </p:spPr>
        <p:txBody>
          <a:bodyPr wrap="none">
            <a:spAutoFit/>
          </a:bodyPr>
          <a:lstStyle/>
          <a:p>
            <a:r>
              <a:rPr lang="en-IN" dirty="0">
                <a:solidFill>
                  <a:srgbClr val="000000"/>
                </a:solidFill>
                <a:latin typeface="Menlo" panose="020B0609030804020204" pitchFamily="49" charset="0"/>
              </a:rPr>
              <a:t>$ pip install awscli</a:t>
            </a:r>
          </a:p>
          <a:p>
            <a:endParaRPr lang="en-IN" dirty="0">
              <a:solidFill>
                <a:srgbClr val="000000"/>
              </a:solidFill>
              <a:effectLst/>
              <a:latin typeface="Menlo" panose="020B0609030804020204" pitchFamily="49" charset="0"/>
            </a:endParaRPr>
          </a:p>
        </p:txBody>
      </p:sp>
      <p:sp>
        <p:nvSpPr>
          <p:cNvPr id="18" name="Slide Number Placeholder 2">
            <a:extLst>
              <a:ext uri="{FF2B5EF4-FFF2-40B4-BE49-F238E27FC236}">
                <a16:creationId xmlns:a16="http://schemas.microsoft.com/office/drawing/2014/main" id="{8E5AF52A-9EE5-DA49-84A9-22CEC87F768B}"/>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16</a:t>
            </a:fld>
            <a:endParaRPr lang="en-US" dirty="0"/>
          </a:p>
        </p:txBody>
      </p:sp>
      <p:sp>
        <p:nvSpPr>
          <p:cNvPr id="20" name="Rectangle 19">
            <a:extLst>
              <a:ext uri="{FF2B5EF4-FFF2-40B4-BE49-F238E27FC236}">
                <a16:creationId xmlns:a16="http://schemas.microsoft.com/office/drawing/2014/main" id="{654FC0D2-ACCA-454D-A848-DA96A2ECC6BD}"/>
              </a:ext>
            </a:extLst>
          </p:cNvPr>
          <p:cNvSpPr/>
          <p:nvPr/>
        </p:nvSpPr>
        <p:spPr>
          <a:xfrm>
            <a:off x="0" y="989131"/>
            <a:ext cx="12192000" cy="2528769"/>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551438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160</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id="{F588FDC8-0A84-F549-9438-9D3B28125DCF}"/>
              </a:ext>
            </a:extLst>
          </p:cNvPr>
          <p:cNvSpPr>
            <a:spLocks noGrp="1"/>
          </p:cNvSpPr>
          <p:nvPr>
            <p:ph type="body" sz="quarter" idx="11"/>
          </p:nvPr>
        </p:nvSpPr>
        <p:spPr/>
        <p:txBody>
          <a:bodyPr/>
          <a:lstStyle/>
          <a:p>
            <a:r>
              <a:rPr lang="en-US" dirty="0"/>
              <a:t>3/3</a:t>
            </a:r>
          </a:p>
        </p:txBody>
      </p:sp>
      <p:sp>
        <p:nvSpPr>
          <p:cNvPr id="9" name="TextBox 8">
            <a:extLst>
              <a:ext uri="{FF2B5EF4-FFF2-40B4-BE49-F238E27FC236}">
                <a16:creationId xmlns:a16="http://schemas.microsoft.com/office/drawing/2014/main" id="{F0DA3940-85A3-3343-A668-675C4E2C0512}"/>
              </a:ext>
            </a:extLst>
          </p:cNvPr>
          <p:cNvSpPr txBox="1"/>
          <p:nvPr/>
        </p:nvSpPr>
        <p:spPr>
          <a:xfrm>
            <a:off x="1755498" y="2005473"/>
            <a:ext cx="2301904" cy="307777"/>
          </a:xfrm>
          <a:prstGeom prst="rect">
            <a:avLst/>
          </a:prstGeom>
          <a:noFill/>
        </p:spPr>
        <p:txBody>
          <a:bodyPr wrap="square" rtlCol="0">
            <a:spAutoFit/>
          </a:bodyPr>
          <a:lstStyle/>
          <a:p>
            <a:pPr algn="ctr"/>
            <a:r>
              <a:rPr lang="en-US" sz="1400" dirty="0"/>
              <a:t>AWS X-Ray</a:t>
            </a:r>
          </a:p>
        </p:txBody>
      </p:sp>
      <p:sp>
        <p:nvSpPr>
          <p:cNvPr id="13" name="TextBox 12">
            <a:extLst>
              <a:ext uri="{FF2B5EF4-FFF2-40B4-BE49-F238E27FC236}">
                <a16:creationId xmlns:a16="http://schemas.microsoft.com/office/drawing/2014/main" id="{1FAE541B-4AF8-8345-AB0B-10C408B6227D}"/>
              </a:ext>
            </a:extLst>
          </p:cNvPr>
          <p:cNvSpPr txBox="1"/>
          <p:nvPr/>
        </p:nvSpPr>
        <p:spPr>
          <a:xfrm>
            <a:off x="1755498" y="3377073"/>
            <a:ext cx="2301904" cy="307777"/>
          </a:xfrm>
          <a:prstGeom prst="rect">
            <a:avLst/>
          </a:prstGeom>
          <a:noFill/>
        </p:spPr>
        <p:txBody>
          <a:bodyPr wrap="square" rtlCol="0">
            <a:spAutoFit/>
          </a:bodyPr>
          <a:lstStyle/>
          <a:p>
            <a:pPr algn="ctr"/>
            <a:r>
              <a:rPr lang="en-US" sz="1400" dirty="0"/>
              <a:t>AWS X-Ray</a:t>
            </a:r>
          </a:p>
        </p:txBody>
      </p:sp>
      <p:pic>
        <p:nvPicPr>
          <p:cNvPr id="14" name="Graphic 13">
            <a:extLst>
              <a:ext uri="{FF2B5EF4-FFF2-40B4-BE49-F238E27FC236}">
                <a16:creationId xmlns:a16="http://schemas.microsoft.com/office/drawing/2014/main" id="{D7F89FC3-BF05-7B44-8087-6C91C6D8AA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249" y="2573179"/>
            <a:ext cx="711200" cy="711200"/>
          </a:xfrm>
          <a:prstGeom prst="rect">
            <a:avLst/>
          </a:prstGeom>
        </p:spPr>
      </p:pic>
      <p:pic>
        <p:nvPicPr>
          <p:cNvPr id="15" name="Graphic 14">
            <a:extLst>
              <a:ext uri="{FF2B5EF4-FFF2-40B4-BE49-F238E27FC236}">
                <a16:creationId xmlns:a16="http://schemas.microsoft.com/office/drawing/2014/main" id="{FBF86D52-C48B-5742-B3CE-A243F51019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5656" y="1199890"/>
            <a:ext cx="711200" cy="711200"/>
          </a:xfrm>
          <a:prstGeom prst="rect">
            <a:avLst/>
          </a:prstGeom>
        </p:spPr>
      </p:pic>
    </p:spTree>
    <p:extLst>
      <p:ext uri="{BB962C8B-B14F-4D97-AF65-F5344CB8AC3E}">
        <p14:creationId xmlns:p14="http://schemas.microsoft.com/office/powerpoint/2010/main" val="42611691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End User Computing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161</a:t>
            </a:fld>
            <a:endParaRPr lang="en-US" dirty="0"/>
          </a:p>
        </p:txBody>
      </p:sp>
      <p:pic>
        <p:nvPicPr>
          <p:cNvPr id="7" name="Graphic 6">
            <a:extLst>
              <a:ext uri="{FF2B5EF4-FFF2-40B4-BE49-F238E27FC236}">
                <a16:creationId xmlns:a16="http://schemas.microsoft.com/office/drawing/2014/main" id="{61A16492-43B7-4A4F-805F-18F05F2BF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a16="http://schemas.microsoft.com/office/drawing/2014/main" id="{344C54B8-4C8B-094B-80C1-FDD6B60783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32265256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61BF6-D07E-BF40-8DAF-421C11337D60}"/>
              </a:ext>
            </a:extLst>
          </p:cNvPr>
          <p:cNvSpPr>
            <a:spLocks noGrp="1"/>
          </p:cNvSpPr>
          <p:nvPr>
            <p:ph type="sldNum" sz="quarter" idx="10"/>
          </p:nvPr>
        </p:nvSpPr>
        <p:spPr/>
        <p:txBody>
          <a:bodyPr/>
          <a:lstStyle/>
          <a:p>
            <a:fld id="{0E0E0192-C642-4D4F-AE82-A0D0DC02E26B}" type="slidenum">
              <a:rPr lang="en-US" smtClean="0"/>
              <a:t>162</a:t>
            </a:fld>
            <a:endParaRPr lang="en-US" dirty="0"/>
          </a:p>
        </p:txBody>
      </p:sp>
      <p:sp>
        <p:nvSpPr>
          <p:cNvPr id="3" name="Title 2">
            <a:extLst>
              <a:ext uri="{FF2B5EF4-FFF2-40B4-BE49-F238E27FC236}">
                <a16:creationId xmlns:a16="http://schemas.microsoft.com/office/drawing/2014/main" id="{95DB2E77-1525-C545-8B66-7D9715927FE8}"/>
              </a:ext>
            </a:extLst>
          </p:cNvPr>
          <p:cNvSpPr>
            <a:spLocks noGrp="1"/>
          </p:cNvSpPr>
          <p:nvPr>
            <p:ph type="title"/>
          </p:nvPr>
        </p:nvSpPr>
        <p:spPr/>
        <p:txBody>
          <a:bodyPr/>
          <a:lstStyle/>
          <a:p>
            <a:r>
              <a:rPr lang="en-US" dirty="0"/>
              <a:t>End User Computing</a:t>
            </a:r>
          </a:p>
        </p:txBody>
      </p:sp>
      <p:sp>
        <p:nvSpPr>
          <p:cNvPr id="4" name="Text Placeholder 3">
            <a:extLst>
              <a:ext uri="{FF2B5EF4-FFF2-40B4-BE49-F238E27FC236}">
                <a16:creationId xmlns:a16="http://schemas.microsoft.com/office/drawing/2014/main" id="{A3BAA5FD-7F71-6042-BB80-CAAB0242EAA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B403A4EE-1F9E-4244-9DA7-FC109922E11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cxnSp>
        <p:nvCxnSpPr>
          <p:cNvPr id="6" name="Straight Connector 5">
            <a:extLst>
              <a:ext uri="{FF2B5EF4-FFF2-40B4-BE49-F238E27FC236}">
                <a16:creationId xmlns:a16="http://schemas.microsoft.com/office/drawing/2014/main" id="{124E4AEB-4D70-664B-9B96-0AEE605757D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FBA7C8-5CB2-194F-A191-A4CCC9397BEC}"/>
              </a:ext>
            </a:extLst>
          </p:cNvPr>
          <p:cNvSpPr txBox="1"/>
          <p:nvPr/>
        </p:nvSpPr>
        <p:spPr>
          <a:xfrm>
            <a:off x="4181709" y="20054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sp>
        <p:nvSpPr>
          <p:cNvPr id="10" name="TextBox 9">
            <a:extLst>
              <a:ext uri="{FF2B5EF4-FFF2-40B4-BE49-F238E27FC236}">
                <a16:creationId xmlns:a16="http://schemas.microsoft.com/office/drawing/2014/main" id="{2DA7ABF8-74DA-EC49-A017-FE27A0207651}"/>
              </a:ext>
            </a:extLst>
          </p:cNvPr>
          <p:cNvSpPr txBox="1"/>
          <p:nvPr/>
        </p:nvSpPr>
        <p:spPr>
          <a:xfrm>
            <a:off x="1873406" y="33770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sp>
        <p:nvSpPr>
          <p:cNvPr id="11" name="TextBox 10">
            <a:extLst>
              <a:ext uri="{FF2B5EF4-FFF2-40B4-BE49-F238E27FC236}">
                <a16:creationId xmlns:a16="http://schemas.microsoft.com/office/drawing/2014/main" id="{699442C3-370C-C44F-847C-DF6E4E72EA7A}"/>
              </a:ext>
            </a:extLst>
          </p:cNvPr>
          <p:cNvSpPr txBox="1"/>
          <p:nvPr/>
        </p:nvSpPr>
        <p:spPr>
          <a:xfrm>
            <a:off x="4181709" y="33770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pic>
        <p:nvPicPr>
          <p:cNvPr id="13" name="Graphic 12">
            <a:extLst>
              <a:ext uri="{FF2B5EF4-FFF2-40B4-BE49-F238E27FC236}">
                <a16:creationId xmlns:a16="http://schemas.microsoft.com/office/drawing/2014/main" id="{4118E45C-FD98-154E-9939-08EB0B8135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73179"/>
            <a:ext cx="711200" cy="711200"/>
          </a:xfrm>
          <a:prstGeom prst="rect">
            <a:avLst/>
          </a:prstGeom>
        </p:spPr>
      </p:pic>
      <p:pic>
        <p:nvPicPr>
          <p:cNvPr id="15" name="Graphic 14">
            <a:extLst>
              <a:ext uri="{FF2B5EF4-FFF2-40B4-BE49-F238E27FC236}">
                <a16:creationId xmlns:a16="http://schemas.microsoft.com/office/drawing/2014/main" id="{04D91E5A-9F68-E347-BA8B-E00B2B254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94523"/>
            <a:ext cx="711200" cy="711200"/>
          </a:xfrm>
          <a:prstGeom prst="rect">
            <a:avLst/>
          </a:prstGeom>
        </p:spPr>
      </p:pic>
      <p:pic>
        <p:nvPicPr>
          <p:cNvPr id="17" name="Graphic 16">
            <a:extLst>
              <a:ext uri="{FF2B5EF4-FFF2-40B4-BE49-F238E27FC236}">
                <a16:creationId xmlns:a16="http://schemas.microsoft.com/office/drawing/2014/main" id="{41071ACD-08B8-7B4D-B3B4-BA4045C0DE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7061" y="2573179"/>
            <a:ext cx="711200" cy="711200"/>
          </a:xfrm>
          <a:prstGeom prst="rect">
            <a:avLst/>
          </a:prstGeom>
        </p:spPr>
      </p:pic>
      <p:pic>
        <p:nvPicPr>
          <p:cNvPr id="19" name="Graphic 18">
            <a:extLst>
              <a:ext uri="{FF2B5EF4-FFF2-40B4-BE49-F238E27FC236}">
                <a16:creationId xmlns:a16="http://schemas.microsoft.com/office/drawing/2014/main" id="{CA573D26-F2B0-E641-8C44-8CB6051179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7061" y="1194523"/>
            <a:ext cx="711200" cy="711200"/>
          </a:xfrm>
          <a:prstGeom prst="rect">
            <a:avLst/>
          </a:prstGeom>
        </p:spPr>
      </p:pic>
      <p:pic>
        <p:nvPicPr>
          <p:cNvPr id="8" name="Graphic 7">
            <a:extLst>
              <a:ext uri="{FF2B5EF4-FFF2-40B4-BE49-F238E27FC236}">
                <a16:creationId xmlns:a16="http://schemas.microsoft.com/office/drawing/2014/main" id="{DF6E8AD6-687D-4945-B85F-5E2D849735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93662" y="2564270"/>
            <a:ext cx="711200" cy="711200"/>
          </a:xfrm>
          <a:prstGeom prst="rect">
            <a:avLst/>
          </a:prstGeom>
        </p:spPr>
      </p:pic>
      <p:pic>
        <p:nvPicPr>
          <p:cNvPr id="14" name="Graphic 13">
            <a:extLst>
              <a:ext uri="{FF2B5EF4-FFF2-40B4-BE49-F238E27FC236}">
                <a16:creationId xmlns:a16="http://schemas.microsoft.com/office/drawing/2014/main" id="{8600391E-30F4-164D-B2D4-9305B22B14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93662" y="1194523"/>
            <a:ext cx="711200" cy="711200"/>
          </a:xfrm>
          <a:prstGeom prst="rect">
            <a:avLst/>
          </a:prstGeom>
        </p:spPr>
      </p:pic>
      <p:pic>
        <p:nvPicPr>
          <p:cNvPr id="18" name="Graphic 17">
            <a:extLst>
              <a:ext uri="{FF2B5EF4-FFF2-40B4-BE49-F238E27FC236}">
                <a16:creationId xmlns:a16="http://schemas.microsoft.com/office/drawing/2014/main" id="{BF815F6B-A19A-EA48-AD36-7A937867FE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78964" y="2566123"/>
            <a:ext cx="711200" cy="711200"/>
          </a:xfrm>
          <a:prstGeom prst="rect">
            <a:avLst/>
          </a:prstGeom>
        </p:spPr>
      </p:pic>
      <p:pic>
        <p:nvPicPr>
          <p:cNvPr id="21" name="Graphic 20">
            <a:extLst>
              <a:ext uri="{FF2B5EF4-FFF2-40B4-BE49-F238E27FC236}">
                <a16:creationId xmlns:a16="http://schemas.microsoft.com/office/drawing/2014/main" id="{B96DF2C8-9181-6B4B-8CC8-6799FEDB85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78964" y="1194523"/>
            <a:ext cx="711200" cy="711200"/>
          </a:xfrm>
          <a:prstGeom prst="rect">
            <a:avLst/>
          </a:prstGeom>
        </p:spPr>
      </p:pic>
      <p:cxnSp>
        <p:nvCxnSpPr>
          <p:cNvPr id="22" name="Straight Connector 21">
            <a:extLst>
              <a:ext uri="{FF2B5EF4-FFF2-40B4-BE49-F238E27FC236}">
                <a16:creationId xmlns:a16="http://schemas.microsoft.com/office/drawing/2014/main" id="{8B9DDC57-4777-FD4F-B904-24B78334198B}"/>
              </a:ext>
            </a:extLst>
          </p:cNvPr>
          <p:cNvCxnSpPr>
            <a:cxnSpLocks/>
          </p:cNvCxnSpPr>
          <p:nvPr/>
        </p:nvCxnSpPr>
        <p:spPr>
          <a:xfrm>
            <a:off x="6483612" y="103982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B5A20C-467D-DB42-B94F-A25CB2794C64}"/>
              </a:ext>
            </a:extLst>
          </p:cNvPr>
          <p:cNvSpPr txBox="1"/>
          <p:nvPr/>
        </p:nvSpPr>
        <p:spPr>
          <a:xfrm>
            <a:off x="6490010" y="2010952"/>
            <a:ext cx="2301904" cy="307777"/>
          </a:xfrm>
          <a:prstGeom prst="rect">
            <a:avLst/>
          </a:prstGeom>
          <a:noFill/>
        </p:spPr>
        <p:txBody>
          <a:bodyPr wrap="square" rtlCol="0">
            <a:spAutoFit/>
          </a:bodyPr>
          <a:lstStyle/>
          <a:p>
            <a:pPr algn="ctr"/>
            <a:r>
              <a:rPr lang="en-US" sz="1400" dirty="0"/>
              <a:t>Amazon </a:t>
            </a:r>
            <a:r>
              <a:rPr lang="en-US" sz="1400" dirty="0" err="1"/>
              <a:t>WorkLink</a:t>
            </a:r>
            <a:endParaRPr lang="en-US" sz="1400" dirty="0"/>
          </a:p>
        </p:txBody>
      </p:sp>
      <p:cxnSp>
        <p:nvCxnSpPr>
          <p:cNvPr id="24" name="Straight Connector 23">
            <a:extLst>
              <a:ext uri="{FF2B5EF4-FFF2-40B4-BE49-F238E27FC236}">
                <a16:creationId xmlns:a16="http://schemas.microsoft.com/office/drawing/2014/main" id="{9C6CFA8A-2A83-B640-8040-43C39026FAF5}"/>
              </a:ext>
            </a:extLst>
          </p:cNvPr>
          <p:cNvCxnSpPr>
            <a:cxnSpLocks/>
          </p:cNvCxnSpPr>
          <p:nvPr/>
        </p:nvCxnSpPr>
        <p:spPr>
          <a:xfrm>
            <a:off x="879191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6AEF21-35DE-F144-8E80-5C35D41564F0}"/>
              </a:ext>
            </a:extLst>
          </p:cNvPr>
          <p:cNvSpPr txBox="1"/>
          <p:nvPr/>
        </p:nvSpPr>
        <p:spPr>
          <a:xfrm>
            <a:off x="8798311" y="2005473"/>
            <a:ext cx="2301904" cy="307777"/>
          </a:xfrm>
          <a:prstGeom prst="rect">
            <a:avLst/>
          </a:prstGeom>
          <a:noFill/>
        </p:spPr>
        <p:txBody>
          <a:bodyPr wrap="square" rtlCol="0">
            <a:spAutoFit/>
          </a:bodyPr>
          <a:lstStyle/>
          <a:p>
            <a:pPr algn="ctr"/>
            <a:r>
              <a:rPr lang="en-US" sz="1400" dirty="0"/>
              <a:t>Amazon </a:t>
            </a:r>
            <a:r>
              <a:rPr lang="en-US" sz="1400" dirty="0" err="1"/>
              <a:t>WorkDocs</a:t>
            </a:r>
            <a:endParaRPr lang="en-US" sz="1400" dirty="0"/>
          </a:p>
        </p:txBody>
      </p:sp>
      <p:sp>
        <p:nvSpPr>
          <p:cNvPr id="26" name="TextBox 25">
            <a:extLst>
              <a:ext uri="{FF2B5EF4-FFF2-40B4-BE49-F238E27FC236}">
                <a16:creationId xmlns:a16="http://schemas.microsoft.com/office/drawing/2014/main" id="{A689BAB6-DC4E-854B-B063-1EBEB69EA1F9}"/>
              </a:ext>
            </a:extLst>
          </p:cNvPr>
          <p:cNvSpPr txBox="1"/>
          <p:nvPr/>
        </p:nvSpPr>
        <p:spPr>
          <a:xfrm>
            <a:off x="6490010" y="3378197"/>
            <a:ext cx="2301904" cy="307777"/>
          </a:xfrm>
          <a:prstGeom prst="rect">
            <a:avLst/>
          </a:prstGeom>
          <a:noFill/>
        </p:spPr>
        <p:txBody>
          <a:bodyPr wrap="square" rtlCol="0">
            <a:spAutoFit/>
          </a:bodyPr>
          <a:lstStyle/>
          <a:p>
            <a:pPr algn="ctr"/>
            <a:r>
              <a:rPr lang="en-US" sz="1400" dirty="0"/>
              <a:t>Amazon </a:t>
            </a:r>
            <a:r>
              <a:rPr lang="en-US" sz="1400" dirty="0" err="1"/>
              <a:t>WorkLink</a:t>
            </a:r>
            <a:endParaRPr lang="en-US" sz="1400" dirty="0"/>
          </a:p>
        </p:txBody>
      </p:sp>
      <p:sp>
        <p:nvSpPr>
          <p:cNvPr id="27" name="TextBox 26">
            <a:extLst>
              <a:ext uri="{FF2B5EF4-FFF2-40B4-BE49-F238E27FC236}">
                <a16:creationId xmlns:a16="http://schemas.microsoft.com/office/drawing/2014/main" id="{420E077F-56C8-E94A-8E00-7D295F18D545}"/>
              </a:ext>
            </a:extLst>
          </p:cNvPr>
          <p:cNvSpPr txBox="1"/>
          <p:nvPr/>
        </p:nvSpPr>
        <p:spPr>
          <a:xfrm>
            <a:off x="8798311" y="3372718"/>
            <a:ext cx="2301904" cy="307777"/>
          </a:xfrm>
          <a:prstGeom prst="rect">
            <a:avLst/>
          </a:prstGeom>
          <a:noFill/>
        </p:spPr>
        <p:txBody>
          <a:bodyPr wrap="square" rtlCol="0">
            <a:spAutoFit/>
          </a:bodyPr>
          <a:lstStyle/>
          <a:p>
            <a:pPr algn="ctr"/>
            <a:r>
              <a:rPr lang="en-US" sz="1400" dirty="0"/>
              <a:t>Amazon </a:t>
            </a:r>
            <a:r>
              <a:rPr lang="en-US" sz="1400" dirty="0" err="1"/>
              <a:t>WorkDocs</a:t>
            </a:r>
            <a:endParaRPr lang="en-US" sz="1400" dirty="0"/>
          </a:p>
        </p:txBody>
      </p:sp>
    </p:spTree>
    <p:extLst>
      <p:ext uri="{BB962C8B-B14F-4D97-AF65-F5344CB8AC3E}">
        <p14:creationId xmlns:p14="http://schemas.microsoft.com/office/powerpoint/2010/main" val="14983783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Game Tech</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163</a:t>
            </a:fld>
            <a:endParaRPr lang="en-US" dirty="0"/>
          </a:p>
        </p:txBody>
      </p:sp>
      <p:pic>
        <p:nvPicPr>
          <p:cNvPr id="7" name="Graphic 6">
            <a:extLst>
              <a:ext uri="{FF2B5EF4-FFF2-40B4-BE49-F238E27FC236}">
                <a16:creationId xmlns:a16="http://schemas.microsoft.com/office/drawing/2014/main" id="{50637C57-9DB4-1947-B7EA-613E3785AF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2280621"/>
            <a:ext cx="952500" cy="952500"/>
          </a:xfrm>
          <a:prstGeom prst="rect">
            <a:avLst/>
          </a:prstGeom>
        </p:spPr>
      </p:pic>
      <p:pic>
        <p:nvPicPr>
          <p:cNvPr id="9" name="Graphic 8">
            <a:extLst>
              <a:ext uri="{FF2B5EF4-FFF2-40B4-BE49-F238E27FC236}">
                <a16:creationId xmlns:a16="http://schemas.microsoft.com/office/drawing/2014/main" id="{C2DF295C-3ADC-5949-8587-6DC6E5853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3484541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F9F8E-5D00-BA42-B9DB-16B6523B725D}"/>
              </a:ext>
            </a:extLst>
          </p:cNvPr>
          <p:cNvSpPr>
            <a:spLocks noGrp="1"/>
          </p:cNvSpPr>
          <p:nvPr>
            <p:ph type="sldNum" sz="quarter" idx="10"/>
          </p:nvPr>
        </p:nvSpPr>
        <p:spPr/>
        <p:txBody>
          <a:bodyPr/>
          <a:lstStyle/>
          <a:p>
            <a:fld id="{0E0E0192-C642-4D4F-AE82-A0D0DC02E26B}" type="slidenum">
              <a:rPr lang="en-US" smtClean="0"/>
              <a:t>164</a:t>
            </a:fld>
            <a:endParaRPr lang="en-US" dirty="0"/>
          </a:p>
        </p:txBody>
      </p:sp>
      <p:sp>
        <p:nvSpPr>
          <p:cNvPr id="3" name="Title 2">
            <a:extLst>
              <a:ext uri="{FF2B5EF4-FFF2-40B4-BE49-F238E27FC236}">
                <a16:creationId xmlns:a16="http://schemas.microsoft.com/office/drawing/2014/main" id="{E5A87177-9CF7-F94E-BD3E-F2C45137E118}"/>
              </a:ext>
            </a:extLst>
          </p:cNvPr>
          <p:cNvSpPr>
            <a:spLocks noGrp="1"/>
          </p:cNvSpPr>
          <p:nvPr>
            <p:ph type="title"/>
          </p:nvPr>
        </p:nvSpPr>
        <p:spPr/>
        <p:txBody>
          <a:bodyPr/>
          <a:lstStyle/>
          <a:p>
            <a:r>
              <a:rPr lang="en-US" dirty="0"/>
              <a:t>Game Tech</a:t>
            </a:r>
          </a:p>
        </p:txBody>
      </p:sp>
      <p:sp>
        <p:nvSpPr>
          <p:cNvPr id="4" name="Text Placeholder 3">
            <a:extLst>
              <a:ext uri="{FF2B5EF4-FFF2-40B4-BE49-F238E27FC236}">
                <a16:creationId xmlns:a16="http://schemas.microsoft.com/office/drawing/2014/main" id="{5CF90B49-DEBB-F846-8AE6-50D833593687}"/>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17E690D1-7A1C-CB46-8903-7D9C14A25D4C}"/>
              </a:ext>
            </a:extLst>
          </p:cNvPr>
          <p:cNvSpPr txBox="1"/>
          <p:nvPr/>
        </p:nvSpPr>
        <p:spPr>
          <a:xfrm>
            <a:off x="1873406" y="1963166"/>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sp>
        <p:nvSpPr>
          <p:cNvPr id="10" name="TextBox 9">
            <a:extLst>
              <a:ext uri="{FF2B5EF4-FFF2-40B4-BE49-F238E27FC236}">
                <a16:creationId xmlns:a16="http://schemas.microsoft.com/office/drawing/2014/main" id="{516F9266-313A-7A4B-BC6A-2FAE7480496E}"/>
              </a:ext>
            </a:extLst>
          </p:cNvPr>
          <p:cNvSpPr txBox="1"/>
          <p:nvPr/>
        </p:nvSpPr>
        <p:spPr>
          <a:xfrm>
            <a:off x="1873406" y="3303883"/>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pic>
        <p:nvPicPr>
          <p:cNvPr id="13" name="Graphic 12">
            <a:extLst>
              <a:ext uri="{FF2B5EF4-FFF2-40B4-BE49-F238E27FC236}">
                <a16:creationId xmlns:a16="http://schemas.microsoft.com/office/drawing/2014/main" id="{B93C78BC-EA9D-694C-A7D7-70D5B94C3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73179"/>
            <a:ext cx="711200" cy="711200"/>
          </a:xfrm>
          <a:prstGeom prst="rect">
            <a:avLst/>
          </a:prstGeom>
        </p:spPr>
      </p:pic>
      <p:pic>
        <p:nvPicPr>
          <p:cNvPr id="15" name="Graphic 14">
            <a:extLst>
              <a:ext uri="{FF2B5EF4-FFF2-40B4-BE49-F238E27FC236}">
                <a16:creationId xmlns:a16="http://schemas.microsoft.com/office/drawing/2014/main" id="{1B640AEA-E991-D54E-B249-998C0A262F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51966"/>
            <a:ext cx="711200" cy="711200"/>
          </a:xfrm>
          <a:prstGeom prst="rect">
            <a:avLst/>
          </a:prstGeom>
        </p:spPr>
      </p:pic>
    </p:spTree>
    <p:extLst>
      <p:ext uri="{BB962C8B-B14F-4D97-AF65-F5344CB8AC3E}">
        <p14:creationId xmlns:p14="http://schemas.microsoft.com/office/powerpoint/2010/main" val="3041720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Internet of Things</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165</a:t>
            </a:fld>
            <a:endParaRPr lang="en-US" dirty="0"/>
          </a:p>
        </p:txBody>
      </p:sp>
      <p:pic>
        <p:nvPicPr>
          <p:cNvPr id="6" name="Graphic 5">
            <a:extLst>
              <a:ext uri="{FF2B5EF4-FFF2-40B4-BE49-F238E27FC236}">
                <a16:creationId xmlns:a16="http://schemas.microsoft.com/office/drawing/2014/main" id="{BF170A4D-3F4B-DF44-9D72-145B5BFCAD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a16="http://schemas.microsoft.com/office/drawing/2014/main" id="{3B499B38-55E3-034E-9399-56376A740D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8740139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166</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a16="http://schemas.microsoft.com/office/drawing/2014/main" id="{BE434100-DFF5-034E-8AA5-634839EBD1E3}"/>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959073"/>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959073"/>
            <a:ext cx="2301904" cy="307777"/>
          </a:xfrm>
          <a:prstGeom prst="rect">
            <a:avLst/>
          </a:prstGeom>
          <a:noFill/>
        </p:spPr>
        <p:txBody>
          <a:bodyPr wrap="square" rtlCol="0">
            <a:spAutoFit/>
          </a:bodyPr>
          <a:lstStyle/>
          <a:p>
            <a:pPr algn="ctr"/>
            <a:r>
              <a:rPr lang="en-US" sz="1400" dirty="0"/>
              <a:t>AWS IoT 1-Click</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959073"/>
            <a:ext cx="2301904" cy="307777"/>
          </a:xfrm>
          <a:prstGeom prst="rect">
            <a:avLst/>
          </a:prstGeom>
          <a:noFill/>
        </p:spPr>
        <p:txBody>
          <a:bodyPr wrap="square" rtlCol="0">
            <a:spAutoFit/>
          </a:bodyPr>
          <a:lstStyle/>
          <a:p>
            <a:pPr algn="ctr"/>
            <a:r>
              <a:rPr lang="en-US" sz="1400" dirty="0"/>
              <a:t>AWS IoT Analytics</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959073"/>
            <a:ext cx="2301904" cy="307777"/>
          </a:xfrm>
          <a:prstGeom prst="rect">
            <a:avLst/>
          </a:prstGeom>
          <a:noFill/>
        </p:spPr>
        <p:txBody>
          <a:bodyPr wrap="square" rtlCol="0">
            <a:spAutoFit/>
          </a:bodyPr>
          <a:lstStyle/>
          <a:p>
            <a:pPr algn="ctr"/>
            <a:r>
              <a:rPr lang="en-US" sz="1400" dirty="0"/>
              <a:t>AWS IoT Button</a:t>
            </a:r>
          </a:p>
        </p:txBody>
      </p:sp>
      <p:sp>
        <p:nvSpPr>
          <p:cNvPr id="12" name="TextBox 11">
            <a:extLst>
              <a:ext uri="{FF2B5EF4-FFF2-40B4-BE49-F238E27FC236}">
                <a16:creationId xmlns:a16="http://schemas.microsoft.com/office/drawing/2014/main" id="{87E27525-EC59-2348-AD5C-572614D9E81B}"/>
              </a:ext>
            </a:extLst>
          </p:cNvPr>
          <p:cNvSpPr txBox="1"/>
          <p:nvPr/>
        </p:nvSpPr>
        <p:spPr>
          <a:xfrm>
            <a:off x="6579221" y="4285138"/>
            <a:ext cx="1032070" cy="307777"/>
          </a:xfrm>
          <a:prstGeom prst="rect">
            <a:avLst/>
          </a:prstGeom>
          <a:noFill/>
        </p:spPr>
        <p:txBody>
          <a:bodyPr wrap="square" rtlCol="0">
            <a:spAutoFit/>
          </a:bodyPr>
          <a:lstStyle/>
          <a:p>
            <a:pPr algn="ctr"/>
            <a:r>
              <a:rPr lang="en-US" sz="1400" dirty="0"/>
              <a:t>Channel</a:t>
            </a:r>
          </a:p>
        </p:txBody>
      </p:sp>
      <p:sp>
        <p:nvSpPr>
          <p:cNvPr id="13" name="TextBox 12">
            <a:extLst>
              <a:ext uri="{FF2B5EF4-FFF2-40B4-BE49-F238E27FC236}">
                <a16:creationId xmlns:a16="http://schemas.microsoft.com/office/drawing/2014/main" id="{2828FB36-96FA-4548-818F-5EF55EA3279C}"/>
              </a:ext>
            </a:extLst>
          </p:cNvPr>
          <p:cNvSpPr txBox="1"/>
          <p:nvPr/>
        </p:nvSpPr>
        <p:spPr>
          <a:xfrm>
            <a:off x="6579221" y="4912963"/>
            <a:ext cx="1032070" cy="307777"/>
          </a:xfrm>
          <a:prstGeom prst="rect">
            <a:avLst/>
          </a:prstGeom>
          <a:noFill/>
        </p:spPr>
        <p:txBody>
          <a:bodyPr wrap="square" rtlCol="0">
            <a:spAutoFit/>
          </a:bodyPr>
          <a:lstStyle/>
          <a:p>
            <a:pPr algn="ctr"/>
            <a:r>
              <a:rPr lang="en-US" sz="1400" dirty="0"/>
              <a:t>Pipeline</a:t>
            </a:r>
          </a:p>
        </p:txBody>
      </p:sp>
      <p:sp>
        <p:nvSpPr>
          <p:cNvPr id="14" name="TextBox 13">
            <a:extLst>
              <a:ext uri="{FF2B5EF4-FFF2-40B4-BE49-F238E27FC236}">
                <a16:creationId xmlns:a16="http://schemas.microsoft.com/office/drawing/2014/main" id="{80D36671-C277-E946-8B85-801684376722}"/>
              </a:ext>
            </a:extLst>
          </p:cNvPr>
          <p:cNvSpPr txBox="1"/>
          <p:nvPr/>
        </p:nvSpPr>
        <p:spPr>
          <a:xfrm>
            <a:off x="6579221" y="5751660"/>
            <a:ext cx="1032070" cy="307777"/>
          </a:xfrm>
          <a:prstGeom prst="rect">
            <a:avLst/>
          </a:prstGeom>
          <a:noFill/>
        </p:spPr>
        <p:txBody>
          <a:bodyPr wrap="square" rtlCol="0">
            <a:spAutoFit/>
          </a:bodyPr>
          <a:lstStyle/>
          <a:p>
            <a:pPr algn="ctr"/>
            <a:r>
              <a:rPr lang="en-US" sz="1400" dirty="0"/>
              <a:t>Data store</a:t>
            </a:r>
          </a:p>
        </p:txBody>
      </p:sp>
      <p:sp>
        <p:nvSpPr>
          <p:cNvPr id="15" name="TextBox 14">
            <a:extLst>
              <a:ext uri="{FF2B5EF4-FFF2-40B4-BE49-F238E27FC236}">
                <a16:creationId xmlns:a16="http://schemas.microsoft.com/office/drawing/2014/main" id="{050CEEB5-92F5-D345-9E97-544E5488FA57}"/>
              </a:ext>
            </a:extLst>
          </p:cNvPr>
          <p:cNvSpPr txBox="1"/>
          <p:nvPr/>
        </p:nvSpPr>
        <p:spPr>
          <a:xfrm>
            <a:off x="1873406" y="3277569"/>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sp>
        <p:nvSpPr>
          <p:cNvPr id="16" name="TextBox 15">
            <a:extLst>
              <a:ext uri="{FF2B5EF4-FFF2-40B4-BE49-F238E27FC236}">
                <a16:creationId xmlns:a16="http://schemas.microsoft.com/office/drawing/2014/main" id="{D8C5E0C7-79B7-C542-9729-CE1A48DC4E64}"/>
              </a:ext>
            </a:extLst>
          </p:cNvPr>
          <p:cNvSpPr txBox="1"/>
          <p:nvPr/>
        </p:nvSpPr>
        <p:spPr>
          <a:xfrm>
            <a:off x="4215162" y="3277569"/>
            <a:ext cx="2301904" cy="307777"/>
          </a:xfrm>
          <a:prstGeom prst="rect">
            <a:avLst/>
          </a:prstGeom>
          <a:noFill/>
        </p:spPr>
        <p:txBody>
          <a:bodyPr wrap="square" rtlCol="0">
            <a:spAutoFit/>
          </a:bodyPr>
          <a:lstStyle/>
          <a:p>
            <a:pPr algn="ctr"/>
            <a:r>
              <a:rPr lang="en-US" sz="1400" dirty="0"/>
              <a:t>AWS IoT 1-Click</a:t>
            </a:r>
          </a:p>
        </p:txBody>
      </p:sp>
      <p:sp>
        <p:nvSpPr>
          <p:cNvPr id="17" name="TextBox 16">
            <a:extLst>
              <a:ext uri="{FF2B5EF4-FFF2-40B4-BE49-F238E27FC236}">
                <a16:creationId xmlns:a16="http://schemas.microsoft.com/office/drawing/2014/main" id="{93ADA1A2-54CA-0342-9845-003C8349B79E}"/>
              </a:ext>
            </a:extLst>
          </p:cNvPr>
          <p:cNvSpPr txBox="1"/>
          <p:nvPr/>
        </p:nvSpPr>
        <p:spPr>
          <a:xfrm>
            <a:off x="6579221" y="3277569"/>
            <a:ext cx="2301904" cy="307777"/>
          </a:xfrm>
          <a:prstGeom prst="rect">
            <a:avLst/>
          </a:prstGeom>
          <a:noFill/>
        </p:spPr>
        <p:txBody>
          <a:bodyPr wrap="square" rtlCol="0">
            <a:spAutoFit/>
          </a:bodyPr>
          <a:lstStyle/>
          <a:p>
            <a:pPr algn="ctr"/>
            <a:r>
              <a:rPr lang="en-US" sz="1400" dirty="0"/>
              <a:t>AWS IoT Analytics</a:t>
            </a:r>
          </a:p>
        </p:txBody>
      </p:sp>
      <p:sp>
        <p:nvSpPr>
          <p:cNvPr id="18" name="TextBox 17">
            <a:extLst>
              <a:ext uri="{FF2B5EF4-FFF2-40B4-BE49-F238E27FC236}">
                <a16:creationId xmlns:a16="http://schemas.microsoft.com/office/drawing/2014/main" id="{DF6869F8-DD94-AC4C-AE22-65CC0DE00E89}"/>
              </a:ext>
            </a:extLst>
          </p:cNvPr>
          <p:cNvSpPr txBox="1"/>
          <p:nvPr/>
        </p:nvSpPr>
        <p:spPr>
          <a:xfrm>
            <a:off x="9088245" y="3277569"/>
            <a:ext cx="2301904" cy="307777"/>
          </a:xfrm>
          <a:prstGeom prst="rect">
            <a:avLst/>
          </a:prstGeom>
          <a:noFill/>
        </p:spPr>
        <p:txBody>
          <a:bodyPr wrap="square" rtlCol="0">
            <a:spAutoFit/>
          </a:bodyPr>
          <a:lstStyle/>
          <a:p>
            <a:pPr algn="ctr"/>
            <a:r>
              <a:rPr lang="en-US" sz="1400" dirty="0"/>
              <a:t>AWS IoT Button</a:t>
            </a:r>
          </a:p>
        </p:txBody>
      </p:sp>
      <p:pic>
        <p:nvPicPr>
          <p:cNvPr id="24" name="Graphic 23">
            <a:extLst>
              <a:ext uri="{FF2B5EF4-FFF2-40B4-BE49-F238E27FC236}">
                <a16:creationId xmlns:a16="http://schemas.microsoft.com/office/drawing/2014/main" id="{A3C30616-2E1B-9F46-8208-02A68D837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0514" y="2481756"/>
            <a:ext cx="711200" cy="711200"/>
          </a:xfrm>
          <a:prstGeom prst="rect">
            <a:avLst/>
          </a:prstGeom>
        </p:spPr>
      </p:pic>
      <p:pic>
        <p:nvPicPr>
          <p:cNvPr id="26" name="Graphic 25">
            <a:extLst>
              <a:ext uri="{FF2B5EF4-FFF2-40B4-BE49-F238E27FC236}">
                <a16:creationId xmlns:a16="http://schemas.microsoft.com/office/drawing/2014/main" id="{E10EB7C7-F836-8049-AB23-AFE59920D4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189267"/>
            <a:ext cx="711200" cy="711200"/>
          </a:xfrm>
          <a:prstGeom prst="rect">
            <a:avLst/>
          </a:prstGeom>
        </p:spPr>
      </p:pic>
      <p:pic>
        <p:nvPicPr>
          <p:cNvPr id="28" name="Graphic 27">
            <a:extLst>
              <a:ext uri="{FF2B5EF4-FFF2-40B4-BE49-F238E27FC236}">
                <a16:creationId xmlns:a16="http://schemas.microsoft.com/office/drawing/2014/main" id="{0BE4E993-7A13-8343-B0BD-88B191518B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573" y="2481756"/>
            <a:ext cx="711200" cy="711200"/>
          </a:xfrm>
          <a:prstGeom prst="rect">
            <a:avLst/>
          </a:prstGeom>
        </p:spPr>
      </p:pic>
      <p:pic>
        <p:nvPicPr>
          <p:cNvPr id="30" name="Graphic 29">
            <a:extLst>
              <a:ext uri="{FF2B5EF4-FFF2-40B4-BE49-F238E27FC236}">
                <a16:creationId xmlns:a16="http://schemas.microsoft.com/office/drawing/2014/main" id="{3677FE15-9C7E-284B-A23A-74A17F81A1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4573" y="1189267"/>
            <a:ext cx="711200" cy="711200"/>
          </a:xfrm>
          <a:prstGeom prst="rect">
            <a:avLst/>
          </a:prstGeom>
        </p:spPr>
      </p:pic>
      <p:pic>
        <p:nvPicPr>
          <p:cNvPr id="32" name="Graphic 31">
            <a:extLst>
              <a:ext uri="{FF2B5EF4-FFF2-40B4-BE49-F238E27FC236}">
                <a16:creationId xmlns:a16="http://schemas.microsoft.com/office/drawing/2014/main" id="{270FF630-7638-CC43-BF77-6F547C87A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83597" y="2481756"/>
            <a:ext cx="711200" cy="711200"/>
          </a:xfrm>
          <a:prstGeom prst="rect">
            <a:avLst/>
          </a:prstGeom>
        </p:spPr>
      </p:pic>
      <p:pic>
        <p:nvPicPr>
          <p:cNvPr id="34" name="Graphic 33">
            <a:extLst>
              <a:ext uri="{FF2B5EF4-FFF2-40B4-BE49-F238E27FC236}">
                <a16:creationId xmlns:a16="http://schemas.microsoft.com/office/drawing/2014/main" id="{564EFC07-01D6-704E-825C-AAF8ABD284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83597" y="1189267"/>
            <a:ext cx="711200" cy="711200"/>
          </a:xfrm>
          <a:prstGeom prst="rect">
            <a:avLst/>
          </a:prstGeom>
        </p:spPr>
      </p:pic>
      <p:pic>
        <p:nvPicPr>
          <p:cNvPr id="21" name="Graphic 20">
            <a:extLst>
              <a:ext uri="{FF2B5EF4-FFF2-40B4-BE49-F238E27FC236}">
                <a16:creationId xmlns:a16="http://schemas.microsoft.com/office/drawing/2014/main" id="{9D532F2E-DC32-5048-B686-EEDB17234B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04673" y="3875119"/>
            <a:ext cx="469900" cy="469900"/>
          </a:xfrm>
          <a:prstGeom prst="rect">
            <a:avLst/>
          </a:prstGeom>
        </p:spPr>
      </p:pic>
      <p:pic>
        <p:nvPicPr>
          <p:cNvPr id="25" name="Graphic 24">
            <a:extLst>
              <a:ext uri="{FF2B5EF4-FFF2-40B4-BE49-F238E27FC236}">
                <a16:creationId xmlns:a16="http://schemas.microsoft.com/office/drawing/2014/main" id="{CA2AE241-7B2E-CA47-9706-0A19952F611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71182" y="5281760"/>
            <a:ext cx="469900" cy="469900"/>
          </a:xfrm>
          <a:prstGeom prst="rect">
            <a:avLst/>
          </a:prstGeom>
        </p:spPr>
      </p:pic>
      <p:pic>
        <p:nvPicPr>
          <p:cNvPr id="29" name="Graphic 28">
            <a:extLst>
              <a:ext uri="{FF2B5EF4-FFF2-40B4-BE49-F238E27FC236}">
                <a16:creationId xmlns:a16="http://schemas.microsoft.com/office/drawing/2014/main" id="{9D5B7C41-6675-3F49-BBC4-50E23F5A092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69826" y="4559927"/>
            <a:ext cx="469900" cy="469900"/>
          </a:xfrm>
          <a:prstGeom prst="rect">
            <a:avLst/>
          </a:prstGeom>
        </p:spPr>
      </p:pic>
      <p:pic>
        <p:nvPicPr>
          <p:cNvPr id="33" name="Graphic 32">
            <a:extLst>
              <a:ext uri="{FF2B5EF4-FFF2-40B4-BE49-F238E27FC236}">
                <a16:creationId xmlns:a16="http://schemas.microsoft.com/office/drawing/2014/main" id="{57754260-5842-DB4C-9CBB-93DC85B8807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0655" y="2484535"/>
            <a:ext cx="711200" cy="711200"/>
          </a:xfrm>
          <a:prstGeom prst="rect">
            <a:avLst/>
          </a:prstGeom>
        </p:spPr>
      </p:pic>
      <p:pic>
        <p:nvPicPr>
          <p:cNvPr id="36" name="Graphic 35">
            <a:extLst>
              <a:ext uri="{FF2B5EF4-FFF2-40B4-BE49-F238E27FC236}">
                <a16:creationId xmlns:a16="http://schemas.microsoft.com/office/drawing/2014/main" id="{1F8A6DB5-9043-AE44-AB53-E7B50C521D8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60655" y="1189267"/>
            <a:ext cx="711200" cy="711200"/>
          </a:xfrm>
          <a:prstGeom prst="rect">
            <a:avLst/>
          </a:prstGeom>
        </p:spPr>
      </p:pic>
      <p:sp>
        <p:nvSpPr>
          <p:cNvPr id="31" name="TextBox 30">
            <a:extLst>
              <a:ext uri="{FF2B5EF4-FFF2-40B4-BE49-F238E27FC236}">
                <a16:creationId xmlns:a16="http://schemas.microsoft.com/office/drawing/2014/main" id="{6E7427AC-C624-AF43-A8FE-E5077AEE891C}"/>
              </a:ext>
            </a:extLst>
          </p:cNvPr>
          <p:cNvSpPr txBox="1"/>
          <p:nvPr/>
        </p:nvSpPr>
        <p:spPr>
          <a:xfrm>
            <a:off x="7676501" y="4285138"/>
            <a:ext cx="1032070" cy="307777"/>
          </a:xfrm>
          <a:prstGeom prst="rect">
            <a:avLst/>
          </a:prstGeom>
          <a:noFill/>
        </p:spPr>
        <p:txBody>
          <a:bodyPr wrap="square" rtlCol="0">
            <a:spAutoFit/>
          </a:bodyPr>
          <a:lstStyle/>
          <a:p>
            <a:pPr algn="ctr"/>
            <a:r>
              <a:rPr lang="en-US" sz="1400" dirty="0"/>
              <a:t>Data set</a:t>
            </a:r>
          </a:p>
        </p:txBody>
      </p:sp>
      <p:sp>
        <p:nvSpPr>
          <p:cNvPr id="35" name="TextBox 34">
            <a:extLst>
              <a:ext uri="{FF2B5EF4-FFF2-40B4-BE49-F238E27FC236}">
                <a16:creationId xmlns:a16="http://schemas.microsoft.com/office/drawing/2014/main" id="{F486C50C-6048-0E43-B2B9-E37F85145365}"/>
              </a:ext>
            </a:extLst>
          </p:cNvPr>
          <p:cNvSpPr txBox="1"/>
          <p:nvPr/>
        </p:nvSpPr>
        <p:spPr>
          <a:xfrm>
            <a:off x="7676501" y="5138818"/>
            <a:ext cx="1032070" cy="307777"/>
          </a:xfrm>
          <a:prstGeom prst="rect">
            <a:avLst/>
          </a:prstGeom>
          <a:noFill/>
        </p:spPr>
        <p:txBody>
          <a:bodyPr wrap="square" rtlCol="0">
            <a:spAutoFit/>
          </a:bodyPr>
          <a:lstStyle/>
          <a:p>
            <a:pPr algn="ctr"/>
            <a:r>
              <a:rPr lang="en-US" sz="1400" dirty="0"/>
              <a:t>Notebook</a:t>
            </a:r>
          </a:p>
        </p:txBody>
      </p:sp>
      <p:pic>
        <p:nvPicPr>
          <p:cNvPr id="20" name="Graphic 19">
            <a:extLst>
              <a:ext uri="{FF2B5EF4-FFF2-40B4-BE49-F238E27FC236}">
                <a16:creationId xmlns:a16="http://schemas.microsoft.com/office/drawing/2014/main" id="{E5458B32-F47A-A24B-8A62-3892A263B23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931460" y="4735322"/>
            <a:ext cx="469900" cy="469900"/>
          </a:xfrm>
          <a:prstGeom prst="rect">
            <a:avLst/>
          </a:prstGeom>
        </p:spPr>
      </p:pic>
      <p:pic>
        <p:nvPicPr>
          <p:cNvPr id="23" name="Graphic 22">
            <a:extLst>
              <a:ext uri="{FF2B5EF4-FFF2-40B4-BE49-F238E27FC236}">
                <a16:creationId xmlns:a16="http://schemas.microsoft.com/office/drawing/2014/main" id="{4606025B-79A3-2F46-8D31-80E17B5EC77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57586" y="3815238"/>
            <a:ext cx="469900" cy="469900"/>
          </a:xfrm>
          <a:prstGeom prst="rect">
            <a:avLst/>
          </a:prstGeom>
        </p:spPr>
      </p:pic>
    </p:spTree>
    <p:extLst>
      <p:ext uri="{BB962C8B-B14F-4D97-AF65-F5344CB8AC3E}">
        <p14:creationId xmlns:p14="http://schemas.microsoft.com/office/powerpoint/2010/main" val="27487298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167</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a16="http://schemas.microsoft.com/office/drawing/2014/main" id="{BE434100-DFF5-034E-8AA5-634839EBD1E3}"/>
              </a:ext>
            </a:extLst>
          </p:cNvPr>
          <p:cNvSpPr>
            <a:spLocks noGrp="1"/>
          </p:cNvSpPr>
          <p:nvPr>
            <p:ph type="body" sz="quarter" idx="11"/>
          </p:nvPr>
        </p:nvSpPr>
        <p:spPr/>
        <p:txBody>
          <a:bodyPr/>
          <a:lstStyle/>
          <a:p>
            <a:r>
              <a:rPr lang="en-US" dirty="0"/>
              <a:t>2/4</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809908"/>
            <a:ext cx="2301904" cy="307777"/>
          </a:xfrm>
          <a:prstGeom prst="rect">
            <a:avLst/>
          </a:prstGeom>
          <a:noFill/>
        </p:spPr>
        <p:txBody>
          <a:bodyPr wrap="square" rtlCol="0">
            <a:spAutoFit/>
          </a:bodyPr>
          <a:lstStyle/>
          <a:p>
            <a:pPr algn="ctr"/>
            <a:r>
              <a:rPr lang="en-US" sz="1400" dirty="0"/>
              <a:t>AWS IoT Core</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809908"/>
            <a:ext cx="2301904" cy="307777"/>
          </a:xfrm>
          <a:prstGeom prst="rect">
            <a:avLst/>
          </a:prstGeom>
          <a:noFill/>
        </p:spPr>
        <p:txBody>
          <a:bodyPr wrap="square" rtlCol="0">
            <a:spAutoFit/>
          </a:bodyPr>
          <a:lstStyle/>
          <a:p>
            <a:pPr algn="ctr"/>
            <a:r>
              <a:rPr lang="en-US" sz="1400" dirty="0"/>
              <a:t>AWS IoT Device Defender</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809908"/>
            <a:ext cx="2301904" cy="523220"/>
          </a:xfrm>
          <a:prstGeom prst="rect">
            <a:avLst/>
          </a:prstGeom>
          <a:noFill/>
        </p:spPr>
        <p:txBody>
          <a:bodyPr wrap="square" rtlCol="0">
            <a:spAutoFit/>
          </a:bodyPr>
          <a:lstStyle/>
          <a:p>
            <a:pPr algn="ctr"/>
            <a:r>
              <a:rPr lang="en-US" sz="1400" dirty="0"/>
              <a:t>AWS IoT Device Management</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809908"/>
            <a:ext cx="2301904" cy="307777"/>
          </a:xfrm>
          <a:prstGeom prst="rect">
            <a:avLst/>
          </a:prstGeom>
          <a:noFill/>
        </p:spPr>
        <p:txBody>
          <a:bodyPr wrap="square" rtlCol="0">
            <a:spAutoFit/>
          </a:bodyPr>
          <a:lstStyle/>
          <a:p>
            <a:pPr algn="ctr"/>
            <a:r>
              <a:rPr lang="en-US" sz="1400" dirty="0"/>
              <a:t>AWS IoT Events </a:t>
            </a:r>
          </a:p>
        </p:txBody>
      </p:sp>
      <p:sp>
        <p:nvSpPr>
          <p:cNvPr id="15" name="TextBox 14">
            <a:extLst>
              <a:ext uri="{FF2B5EF4-FFF2-40B4-BE49-F238E27FC236}">
                <a16:creationId xmlns:a16="http://schemas.microsoft.com/office/drawing/2014/main" id="{1A4539E5-C88F-EE4C-B3F2-543A2B398F64}"/>
              </a:ext>
            </a:extLst>
          </p:cNvPr>
          <p:cNvSpPr txBox="1"/>
          <p:nvPr/>
        </p:nvSpPr>
        <p:spPr>
          <a:xfrm>
            <a:off x="1873406" y="3262587"/>
            <a:ext cx="2301904" cy="307777"/>
          </a:xfrm>
          <a:prstGeom prst="rect">
            <a:avLst/>
          </a:prstGeom>
          <a:noFill/>
        </p:spPr>
        <p:txBody>
          <a:bodyPr wrap="square" rtlCol="0">
            <a:spAutoFit/>
          </a:bodyPr>
          <a:lstStyle/>
          <a:p>
            <a:pPr algn="ctr"/>
            <a:r>
              <a:rPr lang="en-US" sz="1400" dirty="0"/>
              <a:t>AWS IoT Core</a:t>
            </a:r>
          </a:p>
        </p:txBody>
      </p:sp>
      <p:sp>
        <p:nvSpPr>
          <p:cNvPr id="16" name="TextBox 15">
            <a:extLst>
              <a:ext uri="{FF2B5EF4-FFF2-40B4-BE49-F238E27FC236}">
                <a16:creationId xmlns:a16="http://schemas.microsoft.com/office/drawing/2014/main" id="{DCF82E23-2AF5-AB4A-B96E-1A5E786EBC41}"/>
              </a:ext>
            </a:extLst>
          </p:cNvPr>
          <p:cNvSpPr txBox="1"/>
          <p:nvPr/>
        </p:nvSpPr>
        <p:spPr>
          <a:xfrm>
            <a:off x="4215162" y="3262587"/>
            <a:ext cx="2301904" cy="307777"/>
          </a:xfrm>
          <a:prstGeom prst="rect">
            <a:avLst/>
          </a:prstGeom>
          <a:noFill/>
        </p:spPr>
        <p:txBody>
          <a:bodyPr wrap="square" rtlCol="0">
            <a:spAutoFit/>
          </a:bodyPr>
          <a:lstStyle/>
          <a:p>
            <a:pPr algn="ctr"/>
            <a:r>
              <a:rPr lang="en-US" sz="1400" dirty="0"/>
              <a:t>AWS IoT Device Defender</a:t>
            </a:r>
          </a:p>
        </p:txBody>
      </p:sp>
      <p:sp>
        <p:nvSpPr>
          <p:cNvPr id="17" name="TextBox 16">
            <a:extLst>
              <a:ext uri="{FF2B5EF4-FFF2-40B4-BE49-F238E27FC236}">
                <a16:creationId xmlns:a16="http://schemas.microsoft.com/office/drawing/2014/main" id="{3D9D841A-64D8-8D42-8D9A-7F8453289F09}"/>
              </a:ext>
            </a:extLst>
          </p:cNvPr>
          <p:cNvSpPr txBox="1"/>
          <p:nvPr/>
        </p:nvSpPr>
        <p:spPr>
          <a:xfrm>
            <a:off x="6579221" y="3262587"/>
            <a:ext cx="2301904" cy="523220"/>
          </a:xfrm>
          <a:prstGeom prst="rect">
            <a:avLst/>
          </a:prstGeom>
          <a:noFill/>
        </p:spPr>
        <p:txBody>
          <a:bodyPr wrap="square" rtlCol="0">
            <a:spAutoFit/>
          </a:bodyPr>
          <a:lstStyle/>
          <a:p>
            <a:pPr algn="ctr"/>
            <a:r>
              <a:rPr lang="en-US" sz="1400" dirty="0"/>
              <a:t>AWS IoT Device Management</a:t>
            </a:r>
          </a:p>
        </p:txBody>
      </p:sp>
      <p:sp>
        <p:nvSpPr>
          <p:cNvPr id="18" name="TextBox 17">
            <a:extLst>
              <a:ext uri="{FF2B5EF4-FFF2-40B4-BE49-F238E27FC236}">
                <a16:creationId xmlns:a16="http://schemas.microsoft.com/office/drawing/2014/main" id="{9EC4F1C4-55FF-B34D-B60B-A93D4865F082}"/>
              </a:ext>
            </a:extLst>
          </p:cNvPr>
          <p:cNvSpPr txBox="1"/>
          <p:nvPr/>
        </p:nvSpPr>
        <p:spPr>
          <a:xfrm>
            <a:off x="9088245" y="3262587"/>
            <a:ext cx="2301904" cy="307777"/>
          </a:xfrm>
          <a:prstGeom prst="rect">
            <a:avLst/>
          </a:prstGeom>
          <a:noFill/>
        </p:spPr>
        <p:txBody>
          <a:bodyPr wrap="square" rtlCol="0">
            <a:spAutoFit/>
          </a:bodyPr>
          <a:lstStyle/>
          <a:p>
            <a:pPr algn="ctr"/>
            <a:r>
              <a:rPr lang="en-US" sz="1400" dirty="0"/>
              <a:t>AWS IoT Events </a:t>
            </a:r>
          </a:p>
        </p:txBody>
      </p:sp>
      <p:pic>
        <p:nvPicPr>
          <p:cNvPr id="13" name="Graphic 12">
            <a:extLst>
              <a:ext uri="{FF2B5EF4-FFF2-40B4-BE49-F238E27FC236}">
                <a16:creationId xmlns:a16="http://schemas.microsoft.com/office/drawing/2014/main" id="{CA84397A-A250-584C-AEFF-1E441C57D1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2533423"/>
            <a:ext cx="711200" cy="711200"/>
          </a:xfrm>
          <a:prstGeom prst="rect">
            <a:avLst/>
          </a:prstGeom>
        </p:spPr>
      </p:pic>
      <p:pic>
        <p:nvPicPr>
          <p:cNvPr id="19" name="Graphic 18">
            <a:extLst>
              <a:ext uri="{FF2B5EF4-FFF2-40B4-BE49-F238E27FC236}">
                <a16:creationId xmlns:a16="http://schemas.microsoft.com/office/drawing/2014/main" id="{92D39C5D-7758-714A-8648-F00542FC22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8758" y="1122081"/>
            <a:ext cx="711200" cy="711200"/>
          </a:xfrm>
          <a:prstGeom prst="rect">
            <a:avLst/>
          </a:prstGeom>
        </p:spPr>
      </p:pic>
      <p:pic>
        <p:nvPicPr>
          <p:cNvPr id="21" name="Graphic 20">
            <a:extLst>
              <a:ext uri="{FF2B5EF4-FFF2-40B4-BE49-F238E27FC236}">
                <a16:creationId xmlns:a16="http://schemas.microsoft.com/office/drawing/2014/main" id="{9D46F07B-D7E0-3245-9A15-0CE1A75B10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0514" y="2533423"/>
            <a:ext cx="711200" cy="711200"/>
          </a:xfrm>
          <a:prstGeom prst="rect">
            <a:avLst/>
          </a:prstGeom>
        </p:spPr>
      </p:pic>
      <p:pic>
        <p:nvPicPr>
          <p:cNvPr id="23" name="Graphic 22">
            <a:extLst>
              <a:ext uri="{FF2B5EF4-FFF2-40B4-BE49-F238E27FC236}">
                <a16:creationId xmlns:a16="http://schemas.microsoft.com/office/drawing/2014/main" id="{16EFDE9C-C457-5D46-B5F0-B75AD10955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0514" y="1122081"/>
            <a:ext cx="711200" cy="711200"/>
          </a:xfrm>
          <a:prstGeom prst="rect">
            <a:avLst/>
          </a:prstGeom>
        </p:spPr>
      </p:pic>
      <p:pic>
        <p:nvPicPr>
          <p:cNvPr id="25" name="Graphic 24">
            <a:extLst>
              <a:ext uri="{FF2B5EF4-FFF2-40B4-BE49-F238E27FC236}">
                <a16:creationId xmlns:a16="http://schemas.microsoft.com/office/drawing/2014/main" id="{B4B46C98-1BE8-EE48-9B80-C2B7DC3A02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4573" y="2533423"/>
            <a:ext cx="711200" cy="711200"/>
          </a:xfrm>
          <a:prstGeom prst="rect">
            <a:avLst/>
          </a:prstGeom>
        </p:spPr>
      </p:pic>
      <p:pic>
        <p:nvPicPr>
          <p:cNvPr id="27" name="Graphic 26">
            <a:extLst>
              <a:ext uri="{FF2B5EF4-FFF2-40B4-BE49-F238E27FC236}">
                <a16:creationId xmlns:a16="http://schemas.microsoft.com/office/drawing/2014/main" id="{3CAA45BF-CADE-E54B-95B2-48074BE9C0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4573" y="1122081"/>
            <a:ext cx="711200" cy="711200"/>
          </a:xfrm>
          <a:prstGeom prst="rect">
            <a:avLst/>
          </a:prstGeom>
        </p:spPr>
      </p:pic>
      <p:pic>
        <p:nvPicPr>
          <p:cNvPr id="29" name="Graphic 28">
            <a:extLst>
              <a:ext uri="{FF2B5EF4-FFF2-40B4-BE49-F238E27FC236}">
                <a16:creationId xmlns:a16="http://schemas.microsoft.com/office/drawing/2014/main" id="{7A8D401F-03ED-414A-96DE-622FC8D2EF6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83597" y="2533423"/>
            <a:ext cx="711200" cy="711200"/>
          </a:xfrm>
          <a:prstGeom prst="rect">
            <a:avLst/>
          </a:prstGeom>
        </p:spPr>
      </p:pic>
      <p:pic>
        <p:nvPicPr>
          <p:cNvPr id="31" name="Graphic 30">
            <a:extLst>
              <a:ext uri="{FF2B5EF4-FFF2-40B4-BE49-F238E27FC236}">
                <a16:creationId xmlns:a16="http://schemas.microsoft.com/office/drawing/2014/main" id="{DEB93976-A206-4740-873E-DAF5FDCC9C3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83597" y="1122081"/>
            <a:ext cx="711200" cy="711200"/>
          </a:xfrm>
          <a:prstGeom prst="rect">
            <a:avLst/>
          </a:prstGeom>
        </p:spPr>
      </p:pic>
    </p:spTree>
    <p:extLst>
      <p:ext uri="{BB962C8B-B14F-4D97-AF65-F5344CB8AC3E}">
        <p14:creationId xmlns:p14="http://schemas.microsoft.com/office/powerpoint/2010/main" val="39492094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168</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4" name="Text Placeholder 3">
            <a:extLst>
              <a:ext uri="{FF2B5EF4-FFF2-40B4-BE49-F238E27FC236}">
                <a16:creationId xmlns:a16="http://schemas.microsoft.com/office/drawing/2014/main" id="{BE434100-DFF5-034E-8AA5-634839EBD1E3}"/>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AWS IoT Greengrass</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IoT Things Graph </a:t>
            </a:r>
          </a:p>
        </p:txBody>
      </p:sp>
      <p:sp>
        <p:nvSpPr>
          <p:cNvPr id="12" name="TextBox 11">
            <a:extLst>
              <a:ext uri="{FF2B5EF4-FFF2-40B4-BE49-F238E27FC236}">
                <a16:creationId xmlns:a16="http://schemas.microsoft.com/office/drawing/2014/main" id="{5556D101-DA71-E545-B581-F0393C39ABEB}"/>
              </a:ext>
            </a:extLst>
          </p:cNvPr>
          <p:cNvSpPr txBox="1"/>
          <p:nvPr/>
        </p:nvSpPr>
        <p:spPr>
          <a:xfrm>
            <a:off x="1873406" y="3421678"/>
            <a:ext cx="2301904" cy="307777"/>
          </a:xfrm>
          <a:prstGeom prst="rect">
            <a:avLst/>
          </a:prstGeom>
          <a:noFill/>
        </p:spPr>
        <p:txBody>
          <a:bodyPr wrap="square" rtlCol="0">
            <a:spAutoFit/>
          </a:bodyPr>
          <a:lstStyle/>
          <a:p>
            <a:pPr algn="ctr"/>
            <a:r>
              <a:rPr lang="en-US" sz="1400" dirty="0"/>
              <a:t>AWS IoT Greengrass</a:t>
            </a:r>
          </a:p>
        </p:txBody>
      </p:sp>
      <p:sp>
        <p:nvSpPr>
          <p:cNvPr id="13" name="TextBox 12">
            <a:extLst>
              <a:ext uri="{FF2B5EF4-FFF2-40B4-BE49-F238E27FC236}">
                <a16:creationId xmlns:a16="http://schemas.microsoft.com/office/drawing/2014/main" id="{0E87C224-DA75-534D-AFED-43A21609F3D8}"/>
              </a:ext>
            </a:extLst>
          </p:cNvPr>
          <p:cNvSpPr txBox="1"/>
          <p:nvPr/>
        </p:nvSpPr>
        <p:spPr>
          <a:xfrm>
            <a:off x="4215162" y="3421678"/>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4" name="TextBox 13">
            <a:extLst>
              <a:ext uri="{FF2B5EF4-FFF2-40B4-BE49-F238E27FC236}">
                <a16:creationId xmlns:a16="http://schemas.microsoft.com/office/drawing/2014/main" id="{CE6F84BD-DBB9-2F40-9324-54102F23FC95}"/>
              </a:ext>
            </a:extLst>
          </p:cNvPr>
          <p:cNvSpPr txBox="1"/>
          <p:nvPr/>
        </p:nvSpPr>
        <p:spPr>
          <a:xfrm>
            <a:off x="6579221" y="3421677"/>
            <a:ext cx="2301904" cy="307777"/>
          </a:xfrm>
          <a:prstGeom prst="rect">
            <a:avLst/>
          </a:prstGeom>
          <a:noFill/>
        </p:spPr>
        <p:txBody>
          <a:bodyPr wrap="square" rtlCol="0">
            <a:spAutoFit/>
          </a:bodyPr>
          <a:lstStyle/>
          <a:p>
            <a:pPr algn="ctr"/>
            <a:r>
              <a:rPr lang="en-US" sz="1400" dirty="0"/>
              <a:t>AWS IoT Things Graph </a:t>
            </a:r>
          </a:p>
        </p:txBody>
      </p:sp>
      <p:pic>
        <p:nvPicPr>
          <p:cNvPr id="17" name="Graphic 16">
            <a:extLst>
              <a:ext uri="{FF2B5EF4-FFF2-40B4-BE49-F238E27FC236}">
                <a16:creationId xmlns:a16="http://schemas.microsoft.com/office/drawing/2014/main" id="{E7CEC956-83F2-7E49-8B4C-8D97B9E49D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2657790"/>
            <a:ext cx="711200" cy="711200"/>
          </a:xfrm>
          <a:prstGeom prst="rect">
            <a:avLst/>
          </a:prstGeom>
        </p:spPr>
      </p:pic>
      <p:pic>
        <p:nvPicPr>
          <p:cNvPr id="19" name="Graphic 18">
            <a:extLst>
              <a:ext uri="{FF2B5EF4-FFF2-40B4-BE49-F238E27FC236}">
                <a16:creationId xmlns:a16="http://schemas.microsoft.com/office/drawing/2014/main" id="{B683FD90-9F0B-BF47-9A55-CB2B886209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8758" y="1215306"/>
            <a:ext cx="711200" cy="711200"/>
          </a:xfrm>
          <a:prstGeom prst="rect">
            <a:avLst/>
          </a:prstGeom>
        </p:spPr>
      </p:pic>
      <p:pic>
        <p:nvPicPr>
          <p:cNvPr id="21" name="Graphic 20">
            <a:extLst>
              <a:ext uri="{FF2B5EF4-FFF2-40B4-BE49-F238E27FC236}">
                <a16:creationId xmlns:a16="http://schemas.microsoft.com/office/drawing/2014/main" id="{7B8AE5D4-470F-AE43-BBDD-3D4DBD98A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0514" y="2657790"/>
            <a:ext cx="711200" cy="711200"/>
          </a:xfrm>
          <a:prstGeom prst="rect">
            <a:avLst/>
          </a:prstGeom>
        </p:spPr>
      </p:pic>
      <p:pic>
        <p:nvPicPr>
          <p:cNvPr id="23" name="Graphic 22">
            <a:extLst>
              <a:ext uri="{FF2B5EF4-FFF2-40B4-BE49-F238E27FC236}">
                <a16:creationId xmlns:a16="http://schemas.microsoft.com/office/drawing/2014/main" id="{9B6BF127-4536-5F43-9A2A-9FD19B254F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0514" y="1215306"/>
            <a:ext cx="711200" cy="711200"/>
          </a:xfrm>
          <a:prstGeom prst="rect">
            <a:avLst/>
          </a:prstGeom>
        </p:spPr>
      </p:pic>
      <p:pic>
        <p:nvPicPr>
          <p:cNvPr id="25" name="Graphic 24">
            <a:extLst>
              <a:ext uri="{FF2B5EF4-FFF2-40B4-BE49-F238E27FC236}">
                <a16:creationId xmlns:a16="http://schemas.microsoft.com/office/drawing/2014/main" id="{189E42BA-8273-B24B-9CE4-6A7BB46A11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4573" y="2657790"/>
            <a:ext cx="711200" cy="711200"/>
          </a:xfrm>
          <a:prstGeom prst="rect">
            <a:avLst/>
          </a:prstGeom>
        </p:spPr>
      </p:pic>
      <p:pic>
        <p:nvPicPr>
          <p:cNvPr id="27" name="Graphic 26">
            <a:extLst>
              <a:ext uri="{FF2B5EF4-FFF2-40B4-BE49-F238E27FC236}">
                <a16:creationId xmlns:a16="http://schemas.microsoft.com/office/drawing/2014/main" id="{181095F8-238A-794D-A569-AFC64377ECE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4573" y="1215306"/>
            <a:ext cx="711200" cy="711200"/>
          </a:xfrm>
          <a:prstGeom prst="rect">
            <a:avLst/>
          </a:prstGeom>
        </p:spPr>
      </p:pic>
      <p:pic>
        <p:nvPicPr>
          <p:cNvPr id="11" name="Graphic 10">
            <a:extLst>
              <a:ext uri="{FF2B5EF4-FFF2-40B4-BE49-F238E27FC236}">
                <a16:creationId xmlns:a16="http://schemas.microsoft.com/office/drawing/2014/main" id="{6BF25086-D2CA-E446-B000-C9ADD74B9E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47181" y="3925570"/>
            <a:ext cx="469900" cy="469900"/>
          </a:xfrm>
          <a:prstGeom prst="rect">
            <a:avLst/>
          </a:prstGeom>
        </p:spPr>
      </p:pic>
      <p:sp>
        <p:nvSpPr>
          <p:cNvPr id="22" name="TextBox 21">
            <a:extLst>
              <a:ext uri="{FF2B5EF4-FFF2-40B4-BE49-F238E27FC236}">
                <a16:creationId xmlns:a16="http://schemas.microsoft.com/office/drawing/2014/main" id="{2F97C89D-4848-2847-BCDB-A1C4E063D625}"/>
              </a:ext>
            </a:extLst>
          </p:cNvPr>
          <p:cNvSpPr txBox="1"/>
          <p:nvPr/>
        </p:nvSpPr>
        <p:spPr>
          <a:xfrm>
            <a:off x="1831179" y="4323529"/>
            <a:ext cx="2301904" cy="307777"/>
          </a:xfrm>
          <a:prstGeom prst="rect">
            <a:avLst/>
          </a:prstGeom>
          <a:noFill/>
        </p:spPr>
        <p:txBody>
          <a:bodyPr wrap="square" rtlCol="0">
            <a:spAutoFit/>
          </a:bodyPr>
          <a:lstStyle/>
          <a:p>
            <a:pPr algn="ctr"/>
            <a:r>
              <a:rPr lang="en-US" sz="1400" dirty="0"/>
              <a:t>Connector</a:t>
            </a:r>
          </a:p>
        </p:txBody>
      </p:sp>
    </p:spTree>
    <p:extLst>
      <p:ext uri="{BB962C8B-B14F-4D97-AF65-F5344CB8AC3E}">
        <p14:creationId xmlns:p14="http://schemas.microsoft.com/office/powerpoint/2010/main" val="20930049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169</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id="{AF122CCC-96B9-004F-964E-DAE2E72008D8}"/>
              </a:ext>
            </a:extLst>
          </p:cNvPr>
          <p:cNvSpPr>
            <a:spLocks noGrp="1"/>
          </p:cNvSpPr>
          <p:nvPr>
            <p:ph type="body" sz="quarter" idx="11"/>
          </p:nvPr>
        </p:nvSpPr>
        <p:spPr/>
        <p:txBody>
          <a:bodyPr/>
          <a:lstStyle/>
          <a:p>
            <a:r>
              <a:rPr lang="en-US" dirty="0"/>
              <a:t>4/4</a:t>
            </a:r>
          </a:p>
        </p:txBody>
      </p:sp>
      <p:pic>
        <p:nvPicPr>
          <p:cNvPr id="18" name="Graphic 17">
            <a:extLst>
              <a:ext uri="{FF2B5EF4-FFF2-40B4-BE49-F238E27FC236}">
                <a16:creationId xmlns:a16="http://schemas.microsoft.com/office/drawing/2014/main" id="{4CA68822-DC6A-3340-AF88-82BC88AF48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914" y="1176753"/>
            <a:ext cx="469900" cy="469900"/>
          </a:xfrm>
          <a:prstGeom prst="rect">
            <a:avLst/>
          </a:prstGeom>
        </p:spPr>
      </p:pic>
      <p:pic>
        <p:nvPicPr>
          <p:cNvPr id="22" name="Graphic 21">
            <a:extLst>
              <a:ext uri="{FF2B5EF4-FFF2-40B4-BE49-F238E27FC236}">
                <a16:creationId xmlns:a16="http://schemas.microsoft.com/office/drawing/2014/main" id="{33991C56-EC6B-6149-BA82-646F9AF14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35806" y="1145675"/>
            <a:ext cx="469900" cy="469900"/>
          </a:xfrm>
          <a:prstGeom prst="rect">
            <a:avLst/>
          </a:prstGeom>
        </p:spPr>
      </p:pic>
      <p:pic>
        <p:nvPicPr>
          <p:cNvPr id="26" name="Graphic 25">
            <a:extLst>
              <a:ext uri="{FF2B5EF4-FFF2-40B4-BE49-F238E27FC236}">
                <a16:creationId xmlns:a16="http://schemas.microsoft.com/office/drawing/2014/main" id="{5FB18A69-9E72-4E4F-A291-08830C7BD8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4713" y="2406934"/>
            <a:ext cx="469900" cy="469900"/>
          </a:xfrm>
          <a:prstGeom prst="rect">
            <a:avLst/>
          </a:prstGeom>
        </p:spPr>
      </p:pic>
      <p:pic>
        <p:nvPicPr>
          <p:cNvPr id="29" name="Graphic 28">
            <a:extLst>
              <a:ext uri="{FF2B5EF4-FFF2-40B4-BE49-F238E27FC236}">
                <a16:creationId xmlns:a16="http://schemas.microsoft.com/office/drawing/2014/main" id="{FD8D2CF2-D9D6-984F-8477-DD1E29AF72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95504" y="2406934"/>
            <a:ext cx="469900" cy="469900"/>
          </a:xfrm>
          <a:prstGeom prst="rect">
            <a:avLst/>
          </a:prstGeom>
        </p:spPr>
      </p:pic>
      <p:pic>
        <p:nvPicPr>
          <p:cNvPr id="31" name="Graphic 30">
            <a:extLst>
              <a:ext uri="{FF2B5EF4-FFF2-40B4-BE49-F238E27FC236}">
                <a16:creationId xmlns:a16="http://schemas.microsoft.com/office/drawing/2014/main" id="{D859549D-3656-264A-BD8F-9866DD677B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66954" y="2406934"/>
            <a:ext cx="469900" cy="469900"/>
          </a:xfrm>
          <a:prstGeom prst="rect">
            <a:avLst/>
          </a:prstGeom>
        </p:spPr>
      </p:pic>
      <p:pic>
        <p:nvPicPr>
          <p:cNvPr id="43" name="Graphic 42">
            <a:extLst>
              <a:ext uri="{FF2B5EF4-FFF2-40B4-BE49-F238E27FC236}">
                <a16:creationId xmlns:a16="http://schemas.microsoft.com/office/drawing/2014/main" id="{58AAD6AE-C471-6641-BB26-10D53BCCB5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34698" y="1199254"/>
            <a:ext cx="469900" cy="469900"/>
          </a:xfrm>
          <a:prstGeom prst="rect">
            <a:avLst/>
          </a:prstGeom>
        </p:spPr>
      </p:pic>
      <p:pic>
        <p:nvPicPr>
          <p:cNvPr id="47" name="Graphic 46">
            <a:extLst>
              <a:ext uri="{FF2B5EF4-FFF2-40B4-BE49-F238E27FC236}">
                <a16:creationId xmlns:a16="http://schemas.microsoft.com/office/drawing/2014/main" id="{C94A2A42-945C-1F42-B9DB-69EA3FD2B4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33590" y="1196779"/>
            <a:ext cx="469900" cy="469900"/>
          </a:xfrm>
          <a:prstGeom prst="rect">
            <a:avLst/>
          </a:prstGeom>
        </p:spPr>
      </p:pic>
      <p:pic>
        <p:nvPicPr>
          <p:cNvPr id="51" name="Graphic 50">
            <a:extLst>
              <a:ext uri="{FF2B5EF4-FFF2-40B4-BE49-F238E27FC236}">
                <a16:creationId xmlns:a16="http://schemas.microsoft.com/office/drawing/2014/main" id="{FAD43812-2E0B-454A-B96F-1E2BA5F7E3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01641" y="2406934"/>
            <a:ext cx="469900" cy="469900"/>
          </a:xfrm>
          <a:prstGeom prst="rect">
            <a:avLst/>
          </a:prstGeom>
        </p:spPr>
      </p:pic>
      <p:pic>
        <p:nvPicPr>
          <p:cNvPr id="55" name="Graphic 54">
            <a:extLst>
              <a:ext uri="{FF2B5EF4-FFF2-40B4-BE49-F238E27FC236}">
                <a16:creationId xmlns:a16="http://schemas.microsoft.com/office/drawing/2014/main" id="{7FBBB18C-7F83-5241-B2CB-ADB33A3614E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7079" y="2406934"/>
            <a:ext cx="469900" cy="469900"/>
          </a:xfrm>
          <a:prstGeom prst="rect">
            <a:avLst/>
          </a:prstGeom>
        </p:spPr>
      </p:pic>
      <p:pic>
        <p:nvPicPr>
          <p:cNvPr id="57" name="Graphic 56">
            <a:extLst>
              <a:ext uri="{FF2B5EF4-FFF2-40B4-BE49-F238E27FC236}">
                <a16:creationId xmlns:a16="http://schemas.microsoft.com/office/drawing/2014/main" id="{473F093D-1587-6C4A-A3A9-43C5706D509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17608" y="2406934"/>
            <a:ext cx="469900" cy="469900"/>
          </a:xfrm>
          <a:prstGeom prst="rect">
            <a:avLst/>
          </a:prstGeom>
        </p:spPr>
      </p:pic>
      <p:pic>
        <p:nvPicPr>
          <p:cNvPr id="61" name="Graphic 60">
            <a:extLst>
              <a:ext uri="{FF2B5EF4-FFF2-40B4-BE49-F238E27FC236}">
                <a16:creationId xmlns:a16="http://schemas.microsoft.com/office/drawing/2014/main" id="{2358BE3E-6F46-AD45-A74F-20A1015C744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32482" y="1212774"/>
            <a:ext cx="469900" cy="469900"/>
          </a:xfrm>
          <a:prstGeom prst="rect">
            <a:avLst/>
          </a:prstGeom>
        </p:spPr>
      </p:pic>
      <p:pic>
        <p:nvPicPr>
          <p:cNvPr id="65" name="Graphic 64">
            <a:extLst>
              <a:ext uri="{FF2B5EF4-FFF2-40B4-BE49-F238E27FC236}">
                <a16:creationId xmlns:a16="http://schemas.microsoft.com/office/drawing/2014/main" id="{DEF7CD9E-C582-5B42-A5C4-1209652C782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730266" y="1147884"/>
            <a:ext cx="469900" cy="469900"/>
          </a:xfrm>
          <a:prstGeom prst="rect">
            <a:avLst/>
          </a:prstGeom>
        </p:spPr>
      </p:pic>
      <p:pic>
        <p:nvPicPr>
          <p:cNvPr id="67" name="Graphic 66">
            <a:extLst>
              <a:ext uri="{FF2B5EF4-FFF2-40B4-BE49-F238E27FC236}">
                <a16:creationId xmlns:a16="http://schemas.microsoft.com/office/drawing/2014/main" id="{6E9A6E77-E956-C242-9B92-9A904BC1E0C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931374" y="1161363"/>
            <a:ext cx="469900" cy="469900"/>
          </a:xfrm>
          <a:prstGeom prst="rect">
            <a:avLst/>
          </a:prstGeom>
        </p:spPr>
      </p:pic>
      <p:pic>
        <p:nvPicPr>
          <p:cNvPr id="69" name="Graphic 68">
            <a:extLst>
              <a:ext uri="{FF2B5EF4-FFF2-40B4-BE49-F238E27FC236}">
                <a16:creationId xmlns:a16="http://schemas.microsoft.com/office/drawing/2014/main" id="{AC88046E-EC85-3346-9502-2C516C7AD19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038253" y="2406934"/>
            <a:ext cx="469900" cy="469900"/>
          </a:xfrm>
          <a:prstGeom prst="rect">
            <a:avLst/>
          </a:prstGeom>
        </p:spPr>
      </p:pic>
      <p:pic>
        <p:nvPicPr>
          <p:cNvPr id="75" name="Graphic 74">
            <a:extLst>
              <a:ext uri="{FF2B5EF4-FFF2-40B4-BE49-F238E27FC236}">
                <a16:creationId xmlns:a16="http://schemas.microsoft.com/office/drawing/2014/main" id="{04ABF8FD-0546-DE4B-8654-BACEDE66E9B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529158" y="1182140"/>
            <a:ext cx="469900" cy="469900"/>
          </a:xfrm>
          <a:prstGeom prst="rect">
            <a:avLst/>
          </a:prstGeom>
        </p:spPr>
      </p:pic>
      <p:pic>
        <p:nvPicPr>
          <p:cNvPr id="79" name="Graphic 78">
            <a:extLst>
              <a:ext uri="{FF2B5EF4-FFF2-40B4-BE49-F238E27FC236}">
                <a16:creationId xmlns:a16="http://schemas.microsoft.com/office/drawing/2014/main" id="{CB2A6EF6-8209-4C48-8848-402A0C79AE9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328050" y="1212774"/>
            <a:ext cx="469900" cy="469900"/>
          </a:xfrm>
          <a:prstGeom prst="rect">
            <a:avLst/>
          </a:prstGeom>
        </p:spPr>
      </p:pic>
      <p:pic>
        <p:nvPicPr>
          <p:cNvPr id="81" name="Graphic 80">
            <a:extLst>
              <a:ext uri="{FF2B5EF4-FFF2-40B4-BE49-F238E27FC236}">
                <a16:creationId xmlns:a16="http://schemas.microsoft.com/office/drawing/2014/main" id="{B20968F8-5F98-DE44-B58D-A6BAC8B7649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126942" y="1182140"/>
            <a:ext cx="469900" cy="469900"/>
          </a:xfrm>
          <a:prstGeom prst="rect">
            <a:avLst/>
          </a:prstGeom>
        </p:spPr>
      </p:pic>
      <p:pic>
        <p:nvPicPr>
          <p:cNvPr id="83" name="Graphic 82">
            <a:extLst>
              <a:ext uri="{FF2B5EF4-FFF2-40B4-BE49-F238E27FC236}">
                <a16:creationId xmlns:a16="http://schemas.microsoft.com/office/drawing/2014/main" id="{B357E021-FCBA-D545-ADEE-7BE03C6EAFC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925834" y="1141491"/>
            <a:ext cx="469900" cy="469900"/>
          </a:xfrm>
          <a:prstGeom prst="rect">
            <a:avLst/>
          </a:prstGeom>
        </p:spPr>
      </p:pic>
      <p:pic>
        <p:nvPicPr>
          <p:cNvPr id="85" name="Graphic 84">
            <a:extLst>
              <a:ext uri="{FF2B5EF4-FFF2-40B4-BE49-F238E27FC236}">
                <a16:creationId xmlns:a16="http://schemas.microsoft.com/office/drawing/2014/main" id="{B6630D24-531A-A140-902E-766EA92D943C}"/>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724726" y="1222325"/>
            <a:ext cx="469900" cy="469900"/>
          </a:xfrm>
          <a:prstGeom prst="rect">
            <a:avLst/>
          </a:prstGeom>
        </p:spPr>
      </p:pic>
      <p:pic>
        <p:nvPicPr>
          <p:cNvPr id="87" name="Graphic 86">
            <a:extLst>
              <a:ext uri="{FF2B5EF4-FFF2-40B4-BE49-F238E27FC236}">
                <a16:creationId xmlns:a16="http://schemas.microsoft.com/office/drawing/2014/main" id="{84246636-008F-C54A-BF3E-8DEF9D7EAA4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938305" y="2406934"/>
            <a:ext cx="469900" cy="469900"/>
          </a:xfrm>
          <a:prstGeom prst="rect">
            <a:avLst/>
          </a:prstGeom>
        </p:spPr>
      </p:pic>
      <p:pic>
        <p:nvPicPr>
          <p:cNvPr id="89" name="Graphic 88">
            <a:extLst>
              <a:ext uri="{FF2B5EF4-FFF2-40B4-BE49-F238E27FC236}">
                <a16:creationId xmlns:a16="http://schemas.microsoft.com/office/drawing/2014/main" id="{8A4B3C81-F0E4-F44D-A654-9E74CA12888F}"/>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763719" y="2406934"/>
            <a:ext cx="469900" cy="469900"/>
          </a:xfrm>
          <a:prstGeom prst="rect">
            <a:avLst/>
          </a:prstGeom>
        </p:spPr>
      </p:pic>
      <p:pic>
        <p:nvPicPr>
          <p:cNvPr id="91" name="Graphic 90">
            <a:extLst>
              <a:ext uri="{FF2B5EF4-FFF2-40B4-BE49-F238E27FC236}">
                <a16:creationId xmlns:a16="http://schemas.microsoft.com/office/drawing/2014/main" id="{41606285-69DE-8947-BD01-8788C66FCE7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659567" y="2406934"/>
            <a:ext cx="469900" cy="469900"/>
          </a:xfrm>
          <a:prstGeom prst="rect">
            <a:avLst/>
          </a:prstGeom>
        </p:spPr>
      </p:pic>
      <p:pic>
        <p:nvPicPr>
          <p:cNvPr id="95" name="Graphic 94">
            <a:extLst>
              <a:ext uri="{FF2B5EF4-FFF2-40B4-BE49-F238E27FC236}">
                <a16:creationId xmlns:a16="http://schemas.microsoft.com/office/drawing/2014/main" id="{D3D14FA7-D372-3746-AB10-C5BEFD4CE58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384526" y="2406934"/>
            <a:ext cx="469900" cy="469900"/>
          </a:xfrm>
          <a:prstGeom prst="rect">
            <a:avLst/>
          </a:prstGeom>
        </p:spPr>
      </p:pic>
      <p:pic>
        <p:nvPicPr>
          <p:cNvPr id="33" name="Graphic 32">
            <a:extLst>
              <a:ext uri="{FF2B5EF4-FFF2-40B4-BE49-F238E27FC236}">
                <a16:creationId xmlns:a16="http://schemas.microsoft.com/office/drawing/2014/main" id="{4CFD437C-D3B1-DF42-8791-C341A6535B0C}"/>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214534" y="3826252"/>
            <a:ext cx="469900" cy="469900"/>
          </a:xfrm>
          <a:prstGeom prst="rect">
            <a:avLst/>
          </a:prstGeom>
        </p:spPr>
      </p:pic>
      <p:pic>
        <p:nvPicPr>
          <p:cNvPr id="35" name="Graphic 34">
            <a:extLst>
              <a:ext uri="{FF2B5EF4-FFF2-40B4-BE49-F238E27FC236}">
                <a16:creationId xmlns:a16="http://schemas.microsoft.com/office/drawing/2014/main" id="{6091ABFA-BCC2-3247-8772-C6E572965C6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3097220" y="3826252"/>
            <a:ext cx="469900" cy="469900"/>
          </a:xfrm>
          <a:prstGeom prst="rect">
            <a:avLst/>
          </a:prstGeom>
        </p:spPr>
      </p:pic>
      <p:pic>
        <p:nvPicPr>
          <p:cNvPr id="37" name="Graphic 36">
            <a:extLst>
              <a:ext uri="{FF2B5EF4-FFF2-40B4-BE49-F238E27FC236}">
                <a16:creationId xmlns:a16="http://schemas.microsoft.com/office/drawing/2014/main" id="{02917AEF-35AA-D64B-86A4-37FD94423831}"/>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972192" y="3826252"/>
            <a:ext cx="469900" cy="469900"/>
          </a:xfrm>
          <a:prstGeom prst="rect">
            <a:avLst/>
          </a:prstGeom>
        </p:spPr>
      </p:pic>
      <p:pic>
        <p:nvPicPr>
          <p:cNvPr id="39" name="Graphic 38">
            <a:extLst>
              <a:ext uri="{FF2B5EF4-FFF2-40B4-BE49-F238E27FC236}">
                <a16:creationId xmlns:a16="http://schemas.microsoft.com/office/drawing/2014/main" id="{A76CFE70-9EE1-5E40-92C8-A060EBF1D11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4896541" y="3826252"/>
            <a:ext cx="469900" cy="469900"/>
          </a:xfrm>
          <a:prstGeom prst="rect">
            <a:avLst/>
          </a:prstGeom>
        </p:spPr>
      </p:pic>
      <p:pic>
        <p:nvPicPr>
          <p:cNvPr id="41" name="Graphic 40">
            <a:extLst>
              <a:ext uri="{FF2B5EF4-FFF2-40B4-BE49-F238E27FC236}">
                <a16:creationId xmlns:a16="http://schemas.microsoft.com/office/drawing/2014/main" id="{D5D9AFC5-A732-B84F-AECE-20960977831A}"/>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763702" y="3826252"/>
            <a:ext cx="469900" cy="469900"/>
          </a:xfrm>
          <a:prstGeom prst="rect">
            <a:avLst/>
          </a:prstGeom>
        </p:spPr>
      </p:pic>
      <p:pic>
        <p:nvPicPr>
          <p:cNvPr id="45" name="Graphic 44">
            <a:extLst>
              <a:ext uri="{FF2B5EF4-FFF2-40B4-BE49-F238E27FC236}">
                <a16:creationId xmlns:a16="http://schemas.microsoft.com/office/drawing/2014/main" id="{681878D6-4B82-3F4B-A362-035878735930}"/>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644311" y="3826252"/>
            <a:ext cx="469900" cy="469900"/>
          </a:xfrm>
          <a:prstGeom prst="rect">
            <a:avLst/>
          </a:prstGeom>
        </p:spPr>
      </p:pic>
      <p:pic>
        <p:nvPicPr>
          <p:cNvPr id="49" name="Graphic 48">
            <a:extLst>
              <a:ext uri="{FF2B5EF4-FFF2-40B4-BE49-F238E27FC236}">
                <a16:creationId xmlns:a16="http://schemas.microsoft.com/office/drawing/2014/main" id="{379A2B53-4874-7F43-BB10-21033AF212F8}"/>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7465382" y="3826252"/>
            <a:ext cx="469900" cy="469900"/>
          </a:xfrm>
          <a:prstGeom prst="rect">
            <a:avLst/>
          </a:prstGeom>
        </p:spPr>
      </p:pic>
      <p:pic>
        <p:nvPicPr>
          <p:cNvPr id="53" name="Graphic 52">
            <a:extLst>
              <a:ext uri="{FF2B5EF4-FFF2-40B4-BE49-F238E27FC236}">
                <a16:creationId xmlns:a16="http://schemas.microsoft.com/office/drawing/2014/main" id="{0D7095FA-FE1B-084A-8B45-9B2C608218CB}"/>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425227" y="3826252"/>
            <a:ext cx="469900" cy="469900"/>
          </a:xfrm>
          <a:prstGeom prst="rect">
            <a:avLst/>
          </a:prstGeom>
        </p:spPr>
      </p:pic>
      <p:pic>
        <p:nvPicPr>
          <p:cNvPr id="59" name="Graphic 58">
            <a:extLst>
              <a:ext uri="{FF2B5EF4-FFF2-40B4-BE49-F238E27FC236}">
                <a16:creationId xmlns:a16="http://schemas.microsoft.com/office/drawing/2014/main" id="{BC2CA465-D98C-D043-81CD-687F48AF668C}"/>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340135" y="3826252"/>
            <a:ext cx="469900" cy="469900"/>
          </a:xfrm>
          <a:prstGeom prst="rect">
            <a:avLst/>
          </a:prstGeom>
        </p:spPr>
      </p:pic>
      <p:pic>
        <p:nvPicPr>
          <p:cNvPr id="63" name="Graphic 62">
            <a:extLst>
              <a:ext uri="{FF2B5EF4-FFF2-40B4-BE49-F238E27FC236}">
                <a16:creationId xmlns:a16="http://schemas.microsoft.com/office/drawing/2014/main" id="{E17DDBA8-6F60-1342-A1C5-E23875E42224}"/>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183519" y="3826252"/>
            <a:ext cx="469900" cy="469900"/>
          </a:xfrm>
          <a:prstGeom prst="rect">
            <a:avLst/>
          </a:prstGeom>
        </p:spPr>
      </p:pic>
      <p:pic>
        <p:nvPicPr>
          <p:cNvPr id="71" name="Graphic 70">
            <a:extLst>
              <a:ext uri="{FF2B5EF4-FFF2-40B4-BE49-F238E27FC236}">
                <a16:creationId xmlns:a16="http://schemas.microsoft.com/office/drawing/2014/main" id="{96701C37-3D7B-6446-8925-BCF61ADF9B44}"/>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086752" y="3826252"/>
            <a:ext cx="469900" cy="469900"/>
          </a:xfrm>
          <a:prstGeom prst="rect">
            <a:avLst/>
          </a:prstGeom>
        </p:spPr>
      </p:pic>
      <p:pic>
        <p:nvPicPr>
          <p:cNvPr id="73" name="Graphic 72">
            <a:extLst>
              <a:ext uri="{FF2B5EF4-FFF2-40B4-BE49-F238E27FC236}">
                <a16:creationId xmlns:a16="http://schemas.microsoft.com/office/drawing/2014/main" id="{D3F24097-6868-DB4F-B602-17051E6A6AB2}"/>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2171864" y="4919842"/>
            <a:ext cx="469900" cy="469900"/>
          </a:xfrm>
          <a:prstGeom prst="rect">
            <a:avLst/>
          </a:prstGeom>
        </p:spPr>
      </p:pic>
      <p:pic>
        <p:nvPicPr>
          <p:cNvPr id="77" name="Graphic 76">
            <a:extLst>
              <a:ext uri="{FF2B5EF4-FFF2-40B4-BE49-F238E27FC236}">
                <a16:creationId xmlns:a16="http://schemas.microsoft.com/office/drawing/2014/main" id="{BA058571-96FE-9441-9038-AFC45E121519}"/>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3053186" y="4919842"/>
            <a:ext cx="469900" cy="469900"/>
          </a:xfrm>
          <a:prstGeom prst="rect">
            <a:avLst/>
          </a:prstGeom>
        </p:spPr>
      </p:pic>
      <p:pic>
        <p:nvPicPr>
          <p:cNvPr id="93" name="Graphic 92">
            <a:extLst>
              <a:ext uri="{FF2B5EF4-FFF2-40B4-BE49-F238E27FC236}">
                <a16:creationId xmlns:a16="http://schemas.microsoft.com/office/drawing/2014/main" id="{F474E8C1-519A-3F4D-A500-F21FC555FF19}"/>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4002824" y="4919842"/>
            <a:ext cx="469900" cy="469900"/>
          </a:xfrm>
          <a:prstGeom prst="rect">
            <a:avLst/>
          </a:prstGeom>
        </p:spPr>
      </p:pic>
      <p:pic>
        <p:nvPicPr>
          <p:cNvPr id="97" name="Graphic 96">
            <a:extLst>
              <a:ext uri="{FF2B5EF4-FFF2-40B4-BE49-F238E27FC236}">
                <a16:creationId xmlns:a16="http://schemas.microsoft.com/office/drawing/2014/main" id="{867DB14F-FA3E-0040-8154-8F7ECF207ECD}"/>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4861824" y="4919842"/>
            <a:ext cx="469900" cy="469900"/>
          </a:xfrm>
          <a:prstGeom prst="rect">
            <a:avLst/>
          </a:prstGeom>
        </p:spPr>
      </p:pic>
      <p:pic>
        <p:nvPicPr>
          <p:cNvPr id="99" name="Graphic 98">
            <a:extLst>
              <a:ext uri="{FF2B5EF4-FFF2-40B4-BE49-F238E27FC236}">
                <a16:creationId xmlns:a16="http://schemas.microsoft.com/office/drawing/2014/main" id="{A8F425DE-03F3-D444-87D2-DD626E36A272}"/>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5782828" y="4919842"/>
            <a:ext cx="469900" cy="469900"/>
          </a:xfrm>
          <a:prstGeom prst="rect">
            <a:avLst/>
          </a:prstGeom>
        </p:spPr>
      </p:pic>
      <p:pic>
        <p:nvPicPr>
          <p:cNvPr id="101" name="Graphic 100">
            <a:extLst>
              <a:ext uri="{FF2B5EF4-FFF2-40B4-BE49-F238E27FC236}">
                <a16:creationId xmlns:a16="http://schemas.microsoft.com/office/drawing/2014/main" id="{476825AD-96A8-9A45-B352-C66A3DC05A51}"/>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6784144" y="4919842"/>
            <a:ext cx="469900" cy="469900"/>
          </a:xfrm>
          <a:prstGeom prst="rect">
            <a:avLst/>
          </a:prstGeom>
        </p:spPr>
      </p:pic>
      <p:sp>
        <p:nvSpPr>
          <p:cNvPr id="52" name="TextBox 51">
            <a:extLst>
              <a:ext uri="{FF2B5EF4-FFF2-40B4-BE49-F238E27FC236}">
                <a16:creationId xmlns:a16="http://schemas.microsoft.com/office/drawing/2014/main" id="{A9BB3F87-7CD7-804C-97A2-CEF36FA65334}"/>
              </a:ext>
            </a:extLst>
          </p:cNvPr>
          <p:cNvSpPr txBox="1"/>
          <p:nvPr/>
        </p:nvSpPr>
        <p:spPr>
          <a:xfrm>
            <a:off x="6528052"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windfarm</a:t>
            </a:r>
            <a:endParaRPr lang="en-US" sz="2800" dirty="0"/>
          </a:p>
        </p:txBody>
      </p:sp>
      <p:sp>
        <p:nvSpPr>
          <p:cNvPr id="54" name="TextBox 53">
            <a:extLst>
              <a:ext uri="{FF2B5EF4-FFF2-40B4-BE49-F238E27FC236}">
                <a16:creationId xmlns:a16="http://schemas.microsoft.com/office/drawing/2014/main" id="{14AE004D-AAD1-2744-8229-895A5F0ACC5C}"/>
              </a:ext>
            </a:extLst>
          </p:cNvPr>
          <p:cNvSpPr txBox="1"/>
          <p:nvPr/>
        </p:nvSpPr>
        <p:spPr>
          <a:xfrm>
            <a:off x="2947415" y="5434875"/>
            <a:ext cx="731520" cy="548640"/>
          </a:xfrm>
          <a:prstGeom prst="rect">
            <a:avLst/>
          </a:prstGeom>
          <a:noFill/>
        </p:spPr>
        <p:txBody>
          <a:bodyPr wrap="square" lIns="0" tIns="0" rIns="0" bIns="0" rtlCol="0" anchor="t">
            <a:noAutofit/>
          </a:bodyPr>
          <a:lstStyle/>
          <a:p>
            <a:pPr algn="ctr"/>
            <a:r>
              <a:rPr lang="en-US" sz="1200" spc="-20" dirty="0" err="1"/>
              <a:t>IoT</a:t>
            </a:r>
            <a:r>
              <a:rPr lang="en-US" sz="1200" spc="-20" dirty="0"/>
              <a:t> thing police </a:t>
            </a:r>
            <a:br>
              <a:rPr lang="en-US" sz="1200" spc="-20" dirty="0"/>
            </a:br>
            <a:r>
              <a:rPr lang="en-US" sz="1200" spc="-20" dirty="0"/>
              <a:t>emergency</a:t>
            </a:r>
            <a:endParaRPr lang="en-US" sz="2800" spc="-20" dirty="0"/>
          </a:p>
        </p:txBody>
      </p:sp>
      <p:sp>
        <p:nvSpPr>
          <p:cNvPr id="50" name="TextBox 49">
            <a:extLst>
              <a:ext uri="{FF2B5EF4-FFF2-40B4-BE49-F238E27FC236}">
                <a16:creationId xmlns:a16="http://schemas.microsoft.com/office/drawing/2014/main" id="{DBAB5FE9-AC5D-AC40-A85D-525CABECFE11}"/>
              </a:ext>
            </a:extLst>
          </p:cNvPr>
          <p:cNvSpPr txBox="1"/>
          <p:nvPr/>
        </p:nvSpPr>
        <p:spPr>
          <a:xfrm>
            <a:off x="9225942"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generic</a:t>
            </a:r>
            <a:endParaRPr lang="en-US" sz="2800" dirty="0"/>
          </a:p>
        </p:txBody>
      </p:sp>
      <p:sp>
        <p:nvSpPr>
          <p:cNvPr id="56" name="TextBox 55">
            <a:extLst>
              <a:ext uri="{FF2B5EF4-FFF2-40B4-BE49-F238E27FC236}">
                <a16:creationId xmlns:a16="http://schemas.microsoft.com/office/drawing/2014/main" id="{F9D2A934-4B77-B043-9BAA-77E20F7C4A54}"/>
              </a:ext>
            </a:extLst>
          </p:cNvPr>
          <p:cNvSpPr txBox="1"/>
          <p:nvPr/>
        </p:nvSpPr>
        <p:spPr>
          <a:xfrm>
            <a:off x="4738432"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a:t>
            </a:r>
            <a:endParaRPr lang="en-US" sz="2800" dirty="0"/>
          </a:p>
        </p:txBody>
      </p:sp>
      <p:sp>
        <p:nvSpPr>
          <p:cNvPr id="58" name="TextBox 57">
            <a:extLst>
              <a:ext uri="{FF2B5EF4-FFF2-40B4-BE49-F238E27FC236}">
                <a16:creationId xmlns:a16="http://schemas.microsoft.com/office/drawing/2014/main" id="{DA0F446C-774A-C04E-808D-BF45BE3FF4FA}"/>
              </a:ext>
            </a:extLst>
          </p:cNvPr>
          <p:cNvSpPr txBox="1"/>
          <p:nvPr/>
        </p:nvSpPr>
        <p:spPr>
          <a:xfrm>
            <a:off x="11020947"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lightbulb</a:t>
            </a:r>
            <a:endParaRPr lang="en-US" sz="2800" dirty="0"/>
          </a:p>
        </p:txBody>
      </p:sp>
      <p:sp>
        <p:nvSpPr>
          <p:cNvPr id="60" name="TextBox 59">
            <a:extLst>
              <a:ext uri="{FF2B5EF4-FFF2-40B4-BE49-F238E27FC236}">
                <a16:creationId xmlns:a16="http://schemas.microsoft.com/office/drawing/2014/main" id="{C1865C07-1AF0-8944-9DF6-DF1C375D62CF}"/>
              </a:ext>
            </a:extLst>
          </p:cNvPr>
          <p:cNvSpPr txBox="1"/>
          <p:nvPr/>
        </p:nvSpPr>
        <p:spPr>
          <a:xfrm>
            <a:off x="2943428"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bicycle</a:t>
            </a:r>
            <a:endParaRPr lang="en-US" sz="2800" dirty="0"/>
          </a:p>
        </p:txBody>
      </p:sp>
      <p:sp>
        <p:nvSpPr>
          <p:cNvPr id="64" name="TextBox 63">
            <a:extLst>
              <a:ext uri="{FF2B5EF4-FFF2-40B4-BE49-F238E27FC236}">
                <a16:creationId xmlns:a16="http://schemas.microsoft.com/office/drawing/2014/main" id="{A15D9B00-471A-A248-B96C-10697A652956}"/>
              </a:ext>
            </a:extLst>
          </p:cNvPr>
          <p:cNvSpPr txBox="1"/>
          <p:nvPr/>
        </p:nvSpPr>
        <p:spPr>
          <a:xfrm>
            <a:off x="4737733"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travel</a:t>
            </a:r>
            <a:endParaRPr lang="en-US" sz="2800" dirty="0"/>
          </a:p>
        </p:txBody>
      </p:sp>
      <p:sp>
        <p:nvSpPr>
          <p:cNvPr id="66" name="TextBox 65">
            <a:extLst>
              <a:ext uri="{FF2B5EF4-FFF2-40B4-BE49-F238E27FC236}">
                <a16:creationId xmlns:a16="http://schemas.microsoft.com/office/drawing/2014/main" id="{CFA198FA-6569-6546-8544-4D1375A47155}"/>
              </a:ext>
            </a:extLst>
          </p:cNvPr>
          <p:cNvSpPr txBox="1"/>
          <p:nvPr/>
        </p:nvSpPr>
        <p:spPr>
          <a:xfrm>
            <a:off x="5632892"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utility</a:t>
            </a:r>
            <a:endParaRPr lang="en-US" sz="2800" dirty="0"/>
          </a:p>
        </p:txBody>
      </p:sp>
      <p:sp>
        <p:nvSpPr>
          <p:cNvPr id="62" name="TextBox 61">
            <a:extLst>
              <a:ext uri="{FF2B5EF4-FFF2-40B4-BE49-F238E27FC236}">
                <a16:creationId xmlns:a16="http://schemas.microsoft.com/office/drawing/2014/main" id="{9CAA854B-80BB-7A48-8421-4F26F29AF3C8}"/>
              </a:ext>
            </a:extLst>
          </p:cNvPr>
          <p:cNvSpPr txBox="1"/>
          <p:nvPr/>
        </p:nvSpPr>
        <p:spPr>
          <a:xfrm>
            <a:off x="7430938"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door lock</a:t>
            </a:r>
            <a:endParaRPr lang="en-US" sz="2800" dirty="0"/>
          </a:p>
        </p:txBody>
      </p:sp>
      <p:sp>
        <p:nvSpPr>
          <p:cNvPr id="70" name="TextBox 69">
            <a:extLst>
              <a:ext uri="{FF2B5EF4-FFF2-40B4-BE49-F238E27FC236}">
                <a16:creationId xmlns:a16="http://schemas.microsoft.com/office/drawing/2014/main" id="{4A218503-2DC2-BA40-AD3D-68287A2DCB3B}"/>
              </a:ext>
            </a:extLst>
          </p:cNvPr>
          <p:cNvSpPr txBox="1"/>
          <p:nvPr/>
        </p:nvSpPr>
        <p:spPr>
          <a:xfrm>
            <a:off x="2052256" y="5434875"/>
            <a:ext cx="731520" cy="548640"/>
          </a:xfrm>
          <a:prstGeom prst="rect">
            <a:avLst/>
          </a:prstGeom>
          <a:noFill/>
        </p:spPr>
        <p:txBody>
          <a:bodyPr wrap="square" lIns="0" tIns="0" rIns="0" bIns="0" rtlCol="0" anchor="t">
            <a:noAutofit/>
          </a:bodyPr>
          <a:lstStyle/>
          <a:p>
            <a:pPr algn="ctr"/>
            <a:r>
              <a:rPr lang="en-US" sz="1200" spc="-50" dirty="0" err="1"/>
              <a:t>IoT</a:t>
            </a:r>
            <a:r>
              <a:rPr lang="en-US" sz="1200" spc="-50" dirty="0"/>
              <a:t> thing medical emergency</a:t>
            </a:r>
            <a:endParaRPr lang="en-US" sz="2800" spc="-50" dirty="0"/>
          </a:p>
        </p:txBody>
      </p:sp>
      <p:sp>
        <p:nvSpPr>
          <p:cNvPr id="68" name="TextBox 67">
            <a:extLst>
              <a:ext uri="{FF2B5EF4-FFF2-40B4-BE49-F238E27FC236}">
                <a16:creationId xmlns:a16="http://schemas.microsoft.com/office/drawing/2014/main" id="{35139FEF-3410-DC42-8FC3-C33984D7F7F0}"/>
              </a:ext>
            </a:extLst>
          </p:cNvPr>
          <p:cNvSpPr txBox="1"/>
          <p:nvPr/>
        </p:nvSpPr>
        <p:spPr>
          <a:xfrm>
            <a:off x="3840930"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camera</a:t>
            </a:r>
            <a:endParaRPr lang="en-US" sz="2800" dirty="0"/>
          </a:p>
        </p:txBody>
      </p:sp>
      <p:sp>
        <p:nvSpPr>
          <p:cNvPr id="72" name="TextBox 71">
            <a:extLst>
              <a:ext uri="{FF2B5EF4-FFF2-40B4-BE49-F238E27FC236}">
                <a16:creationId xmlns:a16="http://schemas.microsoft.com/office/drawing/2014/main" id="{3339199C-E5B8-DF4B-ABAD-1753C3B7D80D}"/>
              </a:ext>
            </a:extLst>
          </p:cNvPr>
          <p:cNvSpPr txBox="1"/>
          <p:nvPr/>
        </p:nvSpPr>
        <p:spPr>
          <a:xfrm>
            <a:off x="8328440"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factory</a:t>
            </a:r>
            <a:endParaRPr lang="en-US" sz="2800" dirty="0"/>
          </a:p>
        </p:txBody>
      </p:sp>
      <p:sp>
        <p:nvSpPr>
          <p:cNvPr id="74" name="TextBox 73">
            <a:extLst>
              <a:ext uri="{FF2B5EF4-FFF2-40B4-BE49-F238E27FC236}">
                <a16:creationId xmlns:a16="http://schemas.microsoft.com/office/drawing/2014/main" id="{BB747462-DC4C-9844-8D61-793E836C0927}"/>
              </a:ext>
            </a:extLst>
          </p:cNvPr>
          <p:cNvSpPr txBox="1"/>
          <p:nvPr/>
        </p:nvSpPr>
        <p:spPr>
          <a:xfrm>
            <a:off x="5635934"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cart</a:t>
            </a:r>
            <a:endParaRPr lang="en-US" sz="2800" dirty="0"/>
          </a:p>
        </p:txBody>
      </p:sp>
      <p:sp>
        <p:nvSpPr>
          <p:cNvPr id="76" name="TextBox 75">
            <a:extLst>
              <a:ext uri="{FF2B5EF4-FFF2-40B4-BE49-F238E27FC236}">
                <a16:creationId xmlns:a16="http://schemas.microsoft.com/office/drawing/2014/main" id="{17295416-D065-E14B-A453-17939D8C55EA}"/>
              </a:ext>
            </a:extLst>
          </p:cNvPr>
          <p:cNvSpPr txBox="1"/>
          <p:nvPr/>
        </p:nvSpPr>
        <p:spPr>
          <a:xfrm>
            <a:off x="6533436"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coffee pot</a:t>
            </a:r>
            <a:endParaRPr lang="en-US" sz="2800" dirty="0"/>
          </a:p>
        </p:txBody>
      </p:sp>
      <p:sp>
        <p:nvSpPr>
          <p:cNvPr id="78" name="TextBox 77">
            <a:extLst>
              <a:ext uri="{FF2B5EF4-FFF2-40B4-BE49-F238E27FC236}">
                <a16:creationId xmlns:a16="http://schemas.microsoft.com/office/drawing/2014/main" id="{0E09F68B-E19C-DB4D-986D-D5ED36B5B2E2}"/>
              </a:ext>
            </a:extLst>
          </p:cNvPr>
          <p:cNvSpPr txBox="1"/>
          <p:nvPr/>
        </p:nvSpPr>
        <p:spPr>
          <a:xfrm>
            <a:off x="10123444"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house</a:t>
            </a:r>
            <a:endParaRPr lang="en-US" sz="2800" dirty="0"/>
          </a:p>
        </p:txBody>
      </p:sp>
      <p:sp>
        <p:nvSpPr>
          <p:cNvPr id="82" name="TextBox 81">
            <a:extLst>
              <a:ext uri="{FF2B5EF4-FFF2-40B4-BE49-F238E27FC236}">
                <a16:creationId xmlns:a16="http://schemas.microsoft.com/office/drawing/2014/main" id="{7463BD9A-9660-3E4E-BDF8-A127358C4D9A}"/>
              </a:ext>
            </a:extLst>
          </p:cNvPr>
          <p:cNvSpPr txBox="1"/>
          <p:nvPr/>
        </p:nvSpPr>
        <p:spPr>
          <a:xfrm>
            <a:off x="3842574"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thermostat</a:t>
            </a:r>
            <a:endParaRPr lang="en-US" sz="2800" dirty="0"/>
          </a:p>
        </p:txBody>
      </p:sp>
      <p:sp>
        <p:nvSpPr>
          <p:cNvPr id="80" name="TextBox 79">
            <a:extLst>
              <a:ext uri="{FF2B5EF4-FFF2-40B4-BE49-F238E27FC236}">
                <a16:creationId xmlns:a16="http://schemas.microsoft.com/office/drawing/2014/main" id="{33B95EB8-D131-6A4D-B770-C2F7BD865E08}"/>
              </a:ext>
            </a:extLst>
          </p:cNvPr>
          <p:cNvSpPr txBox="1"/>
          <p:nvPr/>
        </p:nvSpPr>
        <p:spPr>
          <a:xfrm>
            <a:off x="2045926"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bank</a:t>
            </a:r>
            <a:endParaRPr lang="en-US" sz="2800" dirty="0"/>
          </a:p>
        </p:txBody>
      </p:sp>
      <p:sp>
        <p:nvSpPr>
          <p:cNvPr id="84" name="TextBox 83">
            <a:extLst>
              <a:ext uri="{FF2B5EF4-FFF2-40B4-BE49-F238E27FC236}">
                <a16:creationId xmlns:a16="http://schemas.microsoft.com/office/drawing/2014/main" id="{A09EB848-7714-A744-98A5-21B384C60D06}"/>
              </a:ext>
            </a:extLst>
          </p:cNvPr>
          <p:cNvSpPr txBox="1"/>
          <p:nvPr/>
        </p:nvSpPr>
        <p:spPr>
          <a:xfrm>
            <a:off x="10591196" y="1753129"/>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sensor</a:t>
            </a:r>
            <a:endParaRPr lang="en-US" sz="2800" dirty="0"/>
          </a:p>
        </p:txBody>
      </p:sp>
      <p:sp>
        <p:nvSpPr>
          <p:cNvPr id="86" name="TextBox 85">
            <a:extLst>
              <a:ext uri="{FF2B5EF4-FFF2-40B4-BE49-F238E27FC236}">
                <a16:creationId xmlns:a16="http://schemas.microsoft.com/office/drawing/2014/main" id="{1A67DB81-657E-6B4C-9EDA-F1FDF486CAF6}"/>
              </a:ext>
            </a:extLst>
          </p:cNvPr>
          <p:cNvSpPr txBox="1"/>
          <p:nvPr/>
        </p:nvSpPr>
        <p:spPr>
          <a:xfrm>
            <a:off x="4224124"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desired state</a:t>
            </a:r>
            <a:endParaRPr lang="en-US" sz="2800" dirty="0"/>
          </a:p>
        </p:txBody>
      </p:sp>
      <p:sp>
        <p:nvSpPr>
          <p:cNvPr id="88" name="TextBox 87">
            <a:extLst>
              <a:ext uri="{FF2B5EF4-FFF2-40B4-BE49-F238E27FC236}">
                <a16:creationId xmlns:a16="http://schemas.microsoft.com/office/drawing/2014/main" id="{FC497EE8-979C-4B4F-BBE9-DB0E2C233D2E}"/>
              </a:ext>
            </a:extLst>
          </p:cNvPr>
          <p:cNvSpPr txBox="1"/>
          <p:nvPr/>
        </p:nvSpPr>
        <p:spPr>
          <a:xfrm>
            <a:off x="4253511" y="2885461"/>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topic</a:t>
            </a:r>
            <a:endParaRPr lang="en-US" sz="2800" dirty="0"/>
          </a:p>
        </p:txBody>
      </p:sp>
      <p:sp>
        <p:nvSpPr>
          <p:cNvPr id="90" name="TextBox 89">
            <a:extLst>
              <a:ext uri="{FF2B5EF4-FFF2-40B4-BE49-F238E27FC236}">
                <a16:creationId xmlns:a16="http://schemas.microsoft.com/office/drawing/2014/main" id="{DAC1E88B-FDE5-3149-8740-9DE80647A83F}"/>
              </a:ext>
            </a:extLst>
          </p:cNvPr>
          <p:cNvSpPr txBox="1"/>
          <p:nvPr/>
        </p:nvSpPr>
        <p:spPr>
          <a:xfrm>
            <a:off x="7407660"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MQTT</a:t>
            </a:r>
            <a:br>
              <a:rPr lang="en-US" sz="1200" dirty="0"/>
            </a:br>
            <a:r>
              <a:rPr lang="en-US" sz="1200" dirty="0"/>
              <a:t>protocol</a:t>
            </a:r>
            <a:endParaRPr lang="en-US" sz="2800" dirty="0"/>
          </a:p>
        </p:txBody>
      </p:sp>
      <p:sp>
        <p:nvSpPr>
          <p:cNvPr id="92" name="TextBox 91">
            <a:extLst>
              <a:ext uri="{FF2B5EF4-FFF2-40B4-BE49-F238E27FC236}">
                <a16:creationId xmlns:a16="http://schemas.microsoft.com/office/drawing/2014/main" id="{663BBC03-C6FA-CE49-88AD-C11E5566AB52}"/>
              </a:ext>
            </a:extLst>
          </p:cNvPr>
          <p:cNvSpPr txBox="1"/>
          <p:nvPr/>
        </p:nvSpPr>
        <p:spPr>
          <a:xfrm>
            <a:off x="2632356" y="1761414"/>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actuator</a:t>
            </a:r>
            <a:endParaRPr lang="en-US" sz="2800" dirty="0"/>
          </a:p>
        </p:txBody>
      </p:sp>
      <p:sp>
        <p:nvSpPr>
          <p:cNvPr id="94" name="TextBox 93">
            <a:extLst>
              <a:ext uri="{FF2B5EF4-FFF2-40B4-BE49-F238E27FC236}">
                <a16:creationId xmlns:a16="http://schemas.microsoft.com/office/drawing/2014/main" id="{FBB93E1A-8718-4D4A-B557-434F5787196C}"/>
              </a:ext>
            </a:extLst>
          </p:cNvPr>
          <p:cNvSpPr txBox="1"/>
          <p:nvPr/>
        </p:nvSpPr>
        <p:spPr>
          <a:xfrm>
            <a:off x="8999428"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reported state</a:t>
            </a:r>
            <a:endParaRPr lang="en-US" sz="2800" dirty="0"/>
          </a:p>
        </p:txBody>
      </p:sp>
      <p:sp>
        <p:nvSpPr>
          <p:cNvPr id="96" name="TextBox 95">
            <a:extLst>
              <a:ext uri="{FF2B5EF4-FFF2-40B4-BE49-F238E27FC236}">
                <a16:creationId xmlns:a16="http://schemas.microsoft.com/office/drawing/2014/main" id="{13E230C2-973E-C645-8D33-876631370965}"/>
              </a:ext>
            </a:extLst>
          </p:cNvPr>
          <p:cNvSpPr txBox="1"/>
          <p:nvPr/>
        </p:nvSpPr>
        <p:spPr>
          <a:xfrm>
            <a:off x="2631145" y="2915703"/>
            <a:ext cx="731520" cy="548640"/>
          </a:xfrm>
          <a:prstGeom prst="rect">
            <a:avLst/>
          </a:prstGeom>
          <a:noFill/>
        </p:spPr>
        <p:txBody>
          <a:bodyPr wrap="square" lIns="0" tIns="0" rIns="0" bIns="0" rtlCol="0" anchor="t">
            <a:noAutofit/>
          </a:bodyPr>
          <a:lstStyle/>
          <a:p>
            <a:pPr algn="ctr"/>
            <a:r>
              <a:rPr lang="en-US" sz="1200" dirty="0" err="1"/>
              <a:t>IoT</a:t>
            </a:r>
            <a:endParaRPr lang="en-US" sz="1200" dirty="0"/>
          </a:p>
          <a:p>
            <a:pPr algn="ctr"/>
            <a:r>
              <a:rPr lang="en-US" sz="1200" dirty="0"/>
              <a:t>shadow</a:t>
            </a:r>
          </a:p>
        </p:txBody>
      </p:sp>
      <p:sp>
        <p:nvSpPr>
          <p:cNvPr id="98" name="TextBox 97">
            <a:extLst>
              <a:ext uri="{FF2B5EF4-FFF2-40B4-BE49-F238E27FC236}">
                <a16:creationId xmlns:a16="http://schemas.microsoft.com/office/drawing/2014/main" id="{5CEE62CC-A271-D34A-B023-E3CE9FE2BB31}"/>
              </a:ext>
            </a:extLst>
          </p:cNvPr>
          <p:cNvSpPr txBox="1"/>
          <p:nvPr/>
        </p:nvSpPr>
        <p:spPr>
          <a:xfrm>
            <a:off x="5815892"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a:t>
            </a:r>
            <a:br>
              <a:rPr lang="en-US" sz="1200" dirty="0"/>
            </a:br>
            <a:r>
              <a:rPr lang="en-US" sz="1200" dirty="0"/>
              <a:t>protocol</a:t>
            </a:r>
            <a:endParaRPr lang="en-US" sz="2800" dirty="0"/>
          </a:p>
        </p:txBody>
      </p:sp>
      <p:sp>
        <p:nvSpPr>
          <p:cNvPr id="100" name="TextBox 99">
            <a:extLst>
              <a:ext uri="{FF2B5EF4-FFF2-40B4-BE49-F238E27FC236}">
                <a16:creationId xmlns:a16="http://schemas.microsoft.com/office/drawing/2014/main" id="{CC2A65CD-DF9A-3541-9A32-5EBECC79A645}"/>
              </a:ext>
            </a:extLst>
          </p:cNvPr>
          <p:cNvSpPr txBox="1"/>
          <p:nvPr/>
        </p:nvSpPr>
        <p:spPr>
          <a:xfrm>
            <a:off x="3442328" y="2885461"/>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simulator</a:t>
            </a:r>
            <a:endParaRPr lang="en-US" sz="2800" dirty="0"/>
          </a:p>
        </p:txBody>
      </p:sp>
      <p:sp>
        <p:nvSpPr>
          <p:cNvPr id="102" name="TextBox 101">
            <a:extLst>
              <a:ext uri="{FF2B5EF4-FFF2-40B4-BE49-F238E27FC236}">
                <a16:creationId xmlns:a16="http://schemas.microsoft.com/office/drawing/2014/main" id="{D77C9774-0EAB-4C41-AF91-5AC7E40BE406}"/>
              </a:ext>
            </a:extLst>
          </p:cNvPr>
          <p:cNvSpPr txBox="1"/>
          <p:nvPr/>
        </p:nvSpPr>
        <p:spPr>
          <a:xfrm>
            <a:off x="3428240"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certificate</a:t>
            </a:r>
            <a:endParaRPr lang="en-US" sz="2800" dirty="0"/>
          </a:p>
        </p:txBody>
      </p:sp>
      <p:sp>
        <p:nvSpPr>
          <p:cNvPr id="103" name="TextBox 102">
            <a:extLst>
              <a:ext uri="{FF2B5EF4-FFF2-40B4-BE49-F238E27FC236}">
                <a16:creationId xmlns:a16="http://schemas.microsoft.com/office/drawing/2014/main" id="{C1A042AC-5242-2F4A-91A4-817E5B8BF439}"/>
              </a:ext>
            </a:extLst>
          </p:cNvPr>
          <p:cNvSpPr txBox="1"/>
          <p:nvPr/>
        </p:nvSpPr>
        <p:spPr>
          <a:xfrm>
            <a:off x="9795312" y="1753129"/>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rule</a:t>
            </a:r>
            <a:endParaRPr lang="en-US" sz="2800" dirty="0"/>
          </a:p>
        </p:txBody>
      </p:sp>
      <p:sp>
        <p:nvSpPr>
          <p:cNvPr id="104" name="TextBox 103">
            <a:extLst>
              <a:ext uri="{FF2B5EF4-FFF2-40B4-BE49-F238E27FC236}">
                <a16:creationId xmlns:a16="http://schemas.microsoft.com/office/drawing/2014/main" id="{CF916CF5-8862-214B-BD72-3071B61D6BF4}"/>
              </a:ext>
            </a:extLst>
          </p:cNvPr>
          <p:cNvSpPr txBox="1"/>
          <p:nvPr/>
        </p:nvSpPr>
        <p:spPr>
          <a:xfrm>
            <a:off x="6611776"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HTTP/2</a:t>
            </a:r>
            <a:br>
              <a:rPr lang="en-US" sz="1200" dirty="0"/>
            </a:br>
            <a:r>
              <a:rPr lang="en-US" sz="1200" dirty="0"/>
              <a:t>protocol</a:t>
            </a:r>
            <a:endParaRPr lang="en-US" sz="2800" dirty="0"/>
          </a:p>
        </p:txBody>
      </p:sp>
      <p:sp>
        <p:nvSpPr>
          <p:cNvPr id="105" name="TextBox 104">
            <a:extLst>
              <a:ext uri="{FF2B5EF4-FFF2-40B4-BE49-F238E27FC236}">
                <a16:creationId xmlns:a16="http://schemas.microsoft.com/office/drawing/2014/main" id="{2C0B9F0F-EA9E-E941-94E6-D0CCDBAB0BD6}"/>
              </a:ext>
            </a:extLst>
          </p:cNvPr>
          <p:cNvSpPr txBox="1"/>
          <p:nvPr/>
        </p:nvSpPr>
        <p:spPr>
          <a:xfrm>
            <a:off x="1819962" y="2915703"/>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servo</a:t>
            </a:r>
            <a:endParaRPr lang="en-US" sz="2800" dirty="0"/>
          </a:p>
        </p:txBody>
      </p:sp>
      <p:sp>
        <p:nvSpPr>
          <p:cNvPr id="106" name="TextBox 105">
            <a:extLst>
              <a:ext uri="{FF2B5EF4-FFF2-40B4-BE49-F238E27FC236}">
                <a16:creationId xmlns:a16="http://schemas.microsoft.com/office/drawing/2014/main" id="{8D2B054E-5741-7E41-B291-E095B4315B78}"/>
              </a:ext>
            </a:extLst>
          </p:cNvPr>
          <p:cNvSpPr txBox="1"/>
          <p:nvPr/>
        </p:nvSpPr>
        <p:spPr>
          <a:xfrm>
            <a:off x="1836472" y="1761414"/>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action</a:t>
            </a:r>
            <a:endParaRPr lang="en-US" sz="2800" dirty="0"/>
          </a:p>
        </p:txBody>
      </p:sp>
      <p:sp>
        <p:nvSpPr>
          <p:cNvPr id="107" name="TextBox 106">
            <a:extLst>
              <a:ext uri="{FF2B5EF4-FFF2-40B4-BE49-F238E27FC236}">
                <a16:creationId xmlns:a16="http://schemas.microsoft.com/office/drawing/2014/main" id="{F0E40113-2A31-D041-8DAB-71C0ABB2B85B}"/>
              </a:ext>
            </a:extLst>
          </p:cNvPr>
          <p:cNvSpPr txBox="1"/>
          <p:nvPr/>
        </p:nvSpPr>
        <p:spPr>
          <a:xfrm>
            <a:off x="8203544" y="1753129"/>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policy</a:t>
            </a:r>
            <a:endParaRPr lang="en-US" sz="2800" dirty="0"/>
          </a:p>
        </p:txBody>
      </p:sp>
      <p:sp>
        <p:nvSpPr>
          <p:cNvPr id="108" name="TextBox 107">
            <a:extLst>
              <a:ext uri="{FF2B5EF4-FFF2-40B4-BE49-F238E27FC236}">
                <a16:creationId xmlns:a16="http://schemas.microsoft.com/office/drawing/2014/main" id="{F7D9D2F0-761A-554F-80E6-4BEDABF38D83}"/>
              </a:ext>
            </a:extLst>
          </p:cNvPr>
          <p:cNvSpPr txBox="1"/>
          <p:nvPr/>
        </p:nvSpPr>
        <p:spPr>
          <a:xfrm>
            <a:off x="5020008"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hardware</a:t>
            </a:r>
            <a:br>
              <a:rPr lang="en-US" sz="1200" dirty="0"/>
            </a:br>
            <a:r>
              <a:rPr lang="en-US" sz="1200" dirty="0"/>
              <a:t>board</a:t>
            </a:r>
            <a:endParaRPr lang="en-US" sz="2800" dirty="0"/>
          </a:p>
        </p:txBody>
      </p:sp>
      <p:sp>
        <p:nvSpPr>
          <p:cNvPr id="109" name="TextBox 108">
            <a:extLst>
              <a:ext uri="{FF2B5EF4-FFF2-40B4-BE49-F238E27FC236}">
                <a16:creationId xmlns:a16="http://schemas.microsoft.com/office/drawing/2014/main" id="{97008F8B-511D-F64B-9185-2ADE85D70441}"/>
              </a:ext>
            </a:extLst>
          </p:cNvPr>
          <p:cNvSpPr txBox="1"/>
          <p:nvPr/>
        </p:nvSpPr>
        <p:spPr>
          <a:xfrm>
            <a:off x="6650305" y="2915703"/>
            <a:ext cx="731520" cy="548640"/>
          </a:xfrm>
          <a:prstGeom prst="rect">
            <a:avLst/>
          </a:prstGeom>
          <a:noFill/>
        </p:spPr>
        <p:txBody>
          <a:bodyPr wrap="square" lIns="0" tIns="0" rIns="0" bIns="0" rtlCol="0" anchor="t">
            <a:noAutofit/>
          </a:bodyPr>
          <a:lstStyle/>
          <a:p>
            <a:pPr algn="ctr"/>
            <a:r>
              <a:rPr lang="en-US" sz="1200" dirty="0"/>
              <a:t>Alexa enabled device</a:t>
            </a:r>
            <a:endParaRPr lang="en-US" sz="2800" dirty="0"/>
          </a:p>
        </p:txBody>
      </p:sp>
      <p:sp>
        <p:nvSpPr>
          <p:cNvPr id="110" name="TextBox 109">
            <a:extLst>
              <a:ext uri="{FF2B5EF4-FFF2-40B4-BE49-F238E27FC236}">
                <a16:creationId xmlns:a16="http://schemas.microsoft.com/office/drawing/2014/main" id="{95D32F5D-1664-2A40-B9F8-F998B9D49892}"/>
              </a:ext>
            </a:extLst>
          </p:cNvPr>
          <p:cNvSpPr txBox="1"/>
          <p:nvPr/>
        </p:nvSpPr>
        <p:spPr>
          <a:xfrm>
            <a:off x="10679395" y="2915703"/>
            <a:ext cx="731520" cy="548640"/>
          </a:xfrm>
          <a:prstGeom prst="rect">
            <a:avLst/>
          </a:prstGeom>
          <a:noFill/>
        </p:spPr>
        <p:txBody>
          <a:bodyPr wrap="square" lIns="0" tIns="0" rIns="0" bIns="0" rtlCol="0" anchor="t">
            <a:noAutofit/>
          </a:bodyPr>
          <a:lstStyle/>
          <a:p>
            <a:pPr algn="ctr"/>
            <a:r>
              <a:rPr lang="en-US" sz="1200" dirty="0"/>
              <a:t>Over-the-air update</a:t>
            </a:r>
            <a:endParaRPr lang="en-US" sz="2800" dirty="0"/>
          </a:p>
        </p:txBody>
      </p:sp>
      <p:sp>
        <p:nvSpPr>
          <p:cNvPr id="111" name="TextBox 110">
            <a:extLst>
              <a:ext uri="{FF2B5EF4-FFF2-40B4-BE49-F238E27FC236}">
                <a16:creationId xmlns:a16="http://schemas.microsoft.com/office/drawing/2014/main" id="{C0108BB2-1D46-2944-BE49-49EEEA073547}"/>
              </a:ext>
            </a:extLst>
          </p:cNvPr>
          <p:cNvSpPr txBox="1"/>
          <p:nvPr/>
        </p:nvSpPr>
        <p:spPr>
          <a:xfrm>
            <a:off x="8272671" y="2915703"/>
            <a:ext cx="731520" cy="548640"/>
          </a:xfrm>
          <a:prstGeom prst="rect">
            <a:avLst/>
          </a:prstGeom>
          <a:noFill/>
        </p:spPr>
        <p:txBody>
          <a:bodyPr wrap="square" lIns="0" tIns="0" rIns="0" bIns="0" rtlCol="0" anchor="t">
            <a:noAutofit/>
          </a:bodyPr>
          <a:lstStyle/>
          <a:p>
            <a:pPr algn="ctr"/>
            <a:r>
              <a:rPr lang="en-US" sz="1200" dirty="0"/>
              <a:t>Fire TV</a:t>
            </a:r>
          </a:p>
        </p:txBody>
      </p:sp>
      <p:sp>
        <p:nvSpPr>
          <p:cNvPr id="112" name="TextBox 111">
            <a:extLst>
              <a:ext uri="{FF2B5EF4-FFF2-40B4-BE49-F238E27FC236}">
                <a16:creationId xmlns:a16="http://schemas.microsoft.com/office/drawing/2014/main" id="{EBB7831D-2F81-8846-8EBE-296A3E9095BE}"/>
              </a:ext>
            </a:extLst>
          </p:cNvPr>
          <p:cNvSpPr txBox="1"/>
          <p:nvPr/>
        </p:nvSpPr>
        <p:spPr>
          <a:xfrm>
            <a:off x="9083854" y="2915703"/>
            <a:ext cx="731520" cy="548640"/>
          </a:xfrm>
          <a:prstGeom prst="rect">
            <a:avLst/>
          </a:prstGeom>
          <a:noFill/>
        </p:spPr>
        <p:txBody>
          <a:bodyPr wrap="square" lIns="0" tIns="0" rIns="0" bIns="0" rtlCol="0" anchor="t">
            <a:noAutofit/>
          </a:bodyPr>
          <a:lstStyle/>
          <a:p>
            <a:pPr algn="ctr"/>
            <a:r>
              <a:rPr lang="en-US" sz="1200" dirty="0"/>
              <a:t>Fire TV stick</a:t>
            </a:r>
            <a:endParaRPr lang="en-US" sz="2800" dirty="0"/>
          </a:p>
        </p:txBody>
      </p:sp>
      <p:sp>
        <p:nvSpPr>
          <p:cNvPr id="113" name="TextBox 112">
            <a:extLst>
              <a:ext uri="{FF2B5EF4-FFF2-40B4-BE49-F238E27FC236}">
                <a16:creationId xmlns:a16="http://schemas.microsoft.com/office/drawing/2014/main" id="{230644C6-31B1-034B-B555-338D8D713EBE}"/>
              </a:ext>
            </a:extLst>
          </p:cNvPr>
          <p:cNvSpPr txBox="1"/>
          <p:nvPr/>
        </p:nvSpPr>
        <p:spPr>
          <a:xfrm>
            <a:off x="5839122" y="2915703"/>
            <a:ext cx="731520" cy="548640"/>
          </a:xfrm>
          <a:prstGeom prst="rect">
            <a:avLst/>
          </a:prstGeom>
          <a:noFill/>
        </p:spPr>
        <p:txBody>
          <a:bodyPr wrap="square" lIns="0" tIns="0" rIns="0" bIns="0" rtlCol="0" anchor="t">
            <a:noAutofit/>
          </a:bodyPr>
          <a:lstStyle/>
          <a:p>
            <a:pPr algn="ctr"/>
            <a:r>
              <a:rPr lang="en-US" sz="1200" dirty="0"/>
              <a:t>Alexa voice service</a:t>
            </a:r>
            <a:endParaRPr lang="en-US" sz="2800" dirty="0"/>
          </a:p>
        </p:txBody>
      </p:sp>
      <p:sp>
        <p:nvSpPr>
          <p:cNvPr id="114" name="TextBox 113">
            <a:extLst>
              <a:ext uri="{FF2B5EF4-FFF2-40B4-BE49-F238E27FC236}">
                <a16:creationId xmlns:a16="http://schemas.microsoft.com/office/drawing/2014/main" id="{DC5F8AF4-975D-E04C-907E-7F743032A7EB}"/>
              </a:ext>
            </a:extLst>
          </p:cNvPr>
          <p:cNvSpPr txBox="1"/>
          <p:nvPr/>
        </p:nvSpPr>
        <p:spPr>
          <a:xfrm>
            <a:off x="7461488" y="2915703"/>
            <a:ext cx="731520" cy="548640"/>
          </a:xfrm>
          <a:prstGeom prst="rect">
            <a:avLst/>
          </a:prstGeom>
          <a:noFill/>
        </p:spPr>
        <p:txBody>
          <a:bodyPr wrap="square" lIns="0" tIns="0" rIns="0" bIns="0" rtlCol="0" anchor="t">
            <a:noAutofit/>
          </a:bodyPr>
          <a:lstStyle/>
          <a:p>
            <a:pPr algn="ctr"/>
            <a:r>
              <a:rPr lang="en-US" sz="1200" dirty="0"/>
              <a:t>Echo</a:t>
            </a:r>
            <a:endParaRPr lang="en-US" sz="2800" dirty="0"/>
          </a:p>
        </p:txBody>
      </p:sp>
      <p:sp>
        <p:nvSpPr>
          <p:cNvPr id="115" name="TextBox 114">
            <a:extLst>
              <a:ext uri="{FF2B5EF4-FFF2-40B4-BE49-F238E27FC236}">
                <a16:creationId xmlns:a16="http://schemas.microsoft.com/office/drawing/2014/main" id="{958232DA-0D9A-454C-AF42-834996F9E40D}"/>
              </a:ext>
            </a:extLst>
          </p:cNvPr>
          <p:cNvSpPr txBox="1"/>
          <p:nvPr/>
        </p:nvSpPr>
        <p:spPr>
          <a:xfrm>
            <a:off x="5064694" y="2915703"/>
            <a:ext cx="731520" cy="548640"/>
          </a:xfrm>
          <a:prstGeom prst="rect">
            <a:avLst/>
          </a:prstGeom>
          <a:noFill/>
        </p:spPr>
        <p:txBody>
          <a:bodyPr wrap="square" lIns="0" tIns="0" rIns="0" bIns="0" rtlCol="0" anchor="t">
            <a:noAutofit/>
          </a:bodyPr>
          <a:lstStyle/>
          <a:p>
            <a:pPr algn="ctr"/>
            <a:r>
              <a:rPr lang="en-US" sz="1200" dirty="0"/>
              <a:t>Alexa skill</a:t>
            </a:r>
            <a:endParaRPr lang="en-US" sz="2800" dirty="0"/>
          </a:p>
        </p:txBody>
      </p:sp>
      <p:sp>
        <p:nvSpPr>
          <p:cNvPr id="116" name="TextBox 115">
            <a:extLst>
              <a:ext uri="{FF2B5EF4-FFF2-40B4-BE49-F238E27FC236}">
                <a16:creationId xmlns:a16="http://schemas.microsoft.com/office/drawing/2014/main" id="{B416B931-D916-994C-A8FB-CC45793D55EC}"/>
              </a:ext>
            </a:extLst>
          </p:cNvPr>
          <p:cNvSpPr txBox="1"/>
          <p:nvPr/>
        </p:nvSpPr>
        <p:spPr>
          <a:xfrm>
            <a:off x="9895034" y="2915703"/>
            <a:ext cx="731520" cy="548640"/>
          </a:xfrm>
          <a:prstGeom prst="rect">
            <a:avLst/>
          </a:prstGeom>
          <a:noFill/>
        </p:spPr>
        <p:txBody>
          <a:bodyPr wrap="square" lIns="0" tIns="0" rIns="0" bIns="0" rtlCol="0" anchor="t">
            <a:noAutofit/>
          </a:bodyPr>
          <a:lstStyle/>
          <a:p>
            <a:pPr algn="ctr"/>
            <a:r>
              <a:rPr lang="en-US" sz="1200" dirty="0"/>
              <a:t>Lambda function</a:t>
            </a:r>
            <a:endParaRPr lang="en-US" sz="2800" dirty="0"/>
          </a:p>
        </p:txBody>
      </p:sp>
      <p:pic>
        <p:nvPicPr>
          <p:cNvPr id="6" name="Graphic 5">
            <a:extLst>
              <a:ext uri="{FF2B5EF4-FFF2-40B4-BE49-F238E27FC236}">
                <a16:creationId xmlns:a16="http://schemas.microsoft.com/office/drawing/2014/main" id="{09C80780-E236-4A40-8507-2EDFA666B0DB}"/>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523616" y="1222325"/>
            <a:ext cx="469900" cy="469900"/>
          </a:xfrm>
          <a:prstGeom prst="rect">
            <a:avLst/>
          </a:prstGeom>
        </p:spPr>
      </p:pic>
      <p:pic>
        <p:nvPicPr>
          <p:cNvPr id="8" name="Graphic 7">
            <a:extLst>
              <a:ext uri="{FF2B5EF4-FFF2-40B4-BE49-F238E27FC236}">
                <a16:creationId xmlns:a16="http://schemas.microsoft.com/office/drawing/2014/main" id="{87800615-F89F-9B4B-BD64-DAA47A61EDA2}"/>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0796143" y="2406934"/>
            <a:ext cx="469900" cy="469900"/>
          </a:xfrm>
          <a:prstGeom prst="rect">
            <a:avLst/>
          </a:prstGeom>
        </p:spPr>
      </p:pic>
      <p:sp>
        <p:nvSpPr>
          <p:cNvPr id="117" name="TextBox 116">
            <a:extLst>
              <a:ext uri="{FF2B5EF4-FFF2-40B4-BE49-F238E27FC236}">
                <a16:creationId xmlns:a16="http://schemas.microsoft.com/office/drawing/2014/main" id="{E61D2568-2A82-F545-83D1-FCCB6F3AA185}"/>
              </a:ext>
            </a:extLst>
          </p:cNvPr>
          <p:cNvSpPr txBox="1"/>
          <p:nvPr/>
        </p:nvSpPr>
        <p:spPr>
          <a:xfrm>
            <a:off x="11387080" y="1775788"/>
            <a:ext cx="731520" cy="548640"/>
          </a:xfrm>
          <a:prstGeom prst="rect">
            <a:avLst/>
          </a:prstGeom>
          <a:noFill/>
        </p:spPr>
        <p:txBody>
          <a:bodyPr wrap="square" lIns="0" tIns="0" rIns="0" bIns="0" rtlCol="0" anchor="t">
            <a:noAutofit/>
          </a:bodyPr>
          <a:lstStyle/>
          <a:p>
            <a:pPr algn="ctr"/>
            <a:r>
              <a:rPr lang="en-US" sz="1200" dirty="0"/>
              <a:t>Device gateway</a:t>
            </a:r>
            <a:endParaRPr lang="en-US" sz="2800" dirty="0"/>
          </a:p>
        </p:txBody>
      </p:sp>
    </p:spTree>
    <p:extLst>
      <p:ext uri="{BB962C8B-B14F-4D97-AF65-F5344CB8AC3E}">
        <p14:creationId xmlns:p14="http://schemas.microsoft.com/office/powerpoint/2010/main" val="3970955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17</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17" name="Rectangle 16">
            <a:extLst>
              <a:ext uri="{FF2B5EF4-FFF2-40B4-BE49-F238E27FC236}">
                <a16:creationId xmlns:a16="http://schemas.microsoft.com/office/drawing/2014/main" id="{77E27857-15CB-FF41-8C25-C227A9B389ED}"/>
              </a:ext>
            </a:extLst>
          </p:cNvPr>
          <p:cNvSpPr/>
          <p:nvPr/>
        </p:nvSpPr>
        <p:spPr>
          <a:xfrm>
            <a:off x="266700" y="3636370"/>
            <a:ext cx="2973891" cy="923330"/>
          </a:xfrm>
          <a:prstGeom prst="rect">
            <a:avLst/>
          </a:prstGeom>
        </p:spPr>
        <p:txBody>
          <a:bodyPr wrap="none">
            <a:spAutoFit/>
          </a:bodyPr>
          <a:lstStyle/>
          <a:p>
            <a:r>
              <a:rPr lang="en-IN" dirty="0">
                <a:solidFill>
                  <a:srgbClr val="000000"/>
                </a:solidFill>
                <a:latin typeface="Menlo" panose="020B0609030804020204" pitchFamily="49" charset="0"/>
              </a:rPr>
              <a:t>$ pip install awscli</a:t>
            </a:r>
          </a:p>
          <a:p>
            <a:r>
              <a:rPr lang="en-IN" dirty="0">
                <a:solidFill>
                  <a:srgbClr val="000000"/>
                </a:solidFill>
                <a:latin typeface="Menlo" panose="020B0609030804020204" pitchFamily="49" charset="0"/>
              </a:rPr>
              <a:t>$ aws config</a:t>
            </a:r>
          </a:p>
          <a:p>
            <a:endParaRPr lang="en-IN" dirty="0">
              <a:solidFill>
                <a:srgbClr val="000000"/>
              </a:solidFill>
              <a:effectLst/>
              <a:latin typeface="Menlo" panose="020B0609030804020204" pitchFamily="49" charset="0"/>
            </a:endParaRPr>
          </a:p>
        </p:txBody>
      </p:sp>
      <p:sp>
        <p:nvSpPr>
          <p:cNvPr id="18" name="Slide Number Placeholder 2">
            <a:extLst>
              <a:ext uri="{FF2B5EF4-FFF2-40B4-BE49-F238E27FC236}">
                <a16:creationId xmlns:a16="http://schemas.microsoft.com/office/drawing/2014/main" id="{B0010656-FC98-EC46-BC7C-737489259C6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17</a:t>
            </a:fld>
            <a:endParaRPr lang="en-US" dirty="0"/>
          </a:p>
        </p:txBody>
      </p:sp>
      <p:sp>
        <p:nvSpPr>
          <p:cNvPr id="20" name="Rectangle 19">
            <a:extLst>
              <a:ext uri="{FF2B5EF4-FFF2-40B4-BE49-F238E27FC236}">
                <a16:creationId xmlns:a16="http://schemas.microsoft.com/office/drawing/2014/main" id="{A962D185-78E2-B042-A080-067D7E3DFE48}"/>
              </a:ext>
            </a:extLst>
          </p:cNvPr>
          <p:cNvSpPr/>
          <p:nvPr/>
        </p:nvSpPr>
        <p:spPr>
          <a:xfrm>
            <a:off x="0" y="989131"/>
            <a:ext cx="12192000" cy="2528769"/>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6670741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170</a:t>
            </a:fld>
            <a:endParaRPr lang="en-US" dirty="0"/>
          </a:p>
        </p:txBody>
      </p:sp>
      <p:pic>
        <p:nvPicPr>
          <p:cNvPr id="5" name="Graphic 4">
            <a:extLst>
              <a:ext uri="{FF2B5EF4-FFF2-40B4-BE49-F238E27FC236}">
                <a16:creationId xmlns:a16="http://schemas.microsoft.com/office/drawing/2014/main" id="{B0F59C39-1E65-8A45-BC42-A73469739E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7716" y="3571798"/>
            <a:ext cx="952500" cy="952500"/>
          </a:xfrm>
          <a:prstGeom prst="rect">
            <a:avLst/>
          </a:prstGeom>
        </p:spPr>
      </p:pic>
      <p:pic>
        <p:nvPicPr>
          <p:cNvPr id="7" name="Graphic 6">
            <a:extLst>
              <a:ext uri="{FF2B5EF4-FFF2-40B4-BE49-F238E27FC236}">
                <a16:creationId xmlns:a16="http://schemas.microsoft.com/office/drawing/2014/main" id="{97166DF0-A192-DF43-8D83-92C54712B2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7716" y="2280621"/>
            <a:ext cx="952500" cy="952500"/>
          </a:xfrm>
          <a:prstGeom prst="rect">
            <a:avLst/>
          </a:prstGeom>
        </p:spPr>
      </p:pic>
    </p:spTree>
    <p:extLst>
      <p:ext uri="{BB962C8B-B14F-4D97-AF65-F5344CB8AC3E}">
        <p14:creationId xmlns:p14="http://schemas.microsoft.com/office/powerpoint/2010/main" val="39320290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171</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1/5</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Comprehend</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Elastic Inference</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Forecast</a:t>
            </a: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2005473"/>
            <a:ext cx="1821224" cy="307777"/>
          </a:xfrm>
          <a:prstGeom prst="rect">
            <a:avLst/>
          </a:prstGeom>
          <a:noFill/>
        </p:spPr>
        <p:txBody>
          <a:bodyPr wrap="square" rtlCol="0">
            <a:spAutoFit/>
          </a:bodyPr>
          <a:lstStyle/>
          <a:p>
            <a:pPr algn="ctr"/>
            <a:r>
              <a:rPr lang="en-US" sz="1400" dirty="0"/>
              <a:t>Amazon Lex</a:t>
            </a:r>
          </a:p>
        </p:txBody>
      </p:sp>
      <p:sp>
        <p:nvSpPr>
          <p:cNvPr id="13" name="TextBox 12">
            <a:extLst>
              <a:ext uri="{FF2B5EF4-FFF2-40B4-BE49-F238E27FC236}">
                <a16:creationId xmlns:a16="http://schemas.microsoft.com/office/drawing/2014/main" id="{C93A1240-A19E-AF4E-B22B-AD596D0A9768}"/>
              </a:ext>
            </a:extLst>
          </p:cNvPr>
          <p:cNvSpPr txBox="1"/>
          <p:nvPr/>
        </p:nvSpPr>
        <p:spPr>
          <a:xfrm>
            <a:off x="1873406" y="3365922"/>
            <a:ext cx="2301904" cy="307777"/>
          </a:xfrm>
          <a:prstGeom prst="rect">
            <a:avLst/>
          </a:prstGeom>
          <a:noFill/>
        </p:spPr>
        <p:txBody>
          <a:bodyPr wrap="square" rtlCol="0">
            <a:spAutoFit/>
          </a:bodyPr>
          <a:lstStyle/>
          <a:p>
            <a:pPr algn="ctr"/>
            <a:r>
              <a:rPr lang="en-US" sz="1400" dirty="0"/>
              <a:t>Amazon Comprehend</a:t>
            </a:r>
          </a:p>
        </p:txBody>
      </p:sp>
      <p:sp>
        <p:nvSpPr>
          <p:cNvPr id="14" name="TextBox 13">
            <a:extLst>
              <a:ext uri="{FF2B5EF4-FFF2-40B4-BE49-F238E27FC236}">
                <a16:creationId xmlns:a16="http://schemas.microsoft.com/office/drawing/2014/main" id="{12F65B7F-D260-FC42-950A-7A66D2584A7E}"/>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Amazon Elastic Inference</a:t>
            </a:r>
          </a:p>
        </p:txBody>
      </p:sp>
      <p:sp>
        <p:nvSpPr>
          <p:cNvPr id="15" name="TextBox 14">
            <a:extLst>
              <a:ext uri="{FF2B5EF4-FFF2-40B4-BE49-F238E27FC236}">
                <a16:creationId xmlns:a16="http://schemas.microsoft.com/office/drawing/2014/main" id="{70E84D3C-2B8F-4444-80B9-AD4ED6C397F8}"/>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Amazon Forecast</a:t>
            </a:r>
          </a:p>
        </p:txBody>
      </p:sp>
      <p:sp>
        <p:nvSpPr>
          <p:cNvPr id="16" name="TextBox 15">
            <a:extLst>
              <a:ext uri="{FF2B5EF4-FFF2-40B4-BE49-F238E27FC236}">
                <a16:creationId xmlns:a16="http://schemas.microsoft.com/office/drawing/2014/main" id="{0638AD31-C9DE-0D44-9BE5-2BDE786630B3}"/>
              </a:ext>
            </a:extLst>
          </p:cNvPr>
          <p:cNvSpPr txBox="1"/>
          <p:nvPr/>
        </p:nvSpPr>
        <p:spPr>
          <a:xfrm>
            <a:off x="9088245" y="3365922"/>
            <a:ext cx="1821224" cy="307777"/>
          </a:xfrm>
          <a:prstGeom prst="rect">
            <a:avLst/>
          </a:prstGeom>
          <a:noFill/>
        </p:spPr>
        <p:txBody>
          <a:bodyPr wrap="square" rtlCol="0">
            <a:spAutoFit/>
          </a:bodyPr>
          <a:lstStyle/>
          <a:p>
            <a:pPr algn="ctr"/>
            <a:r>
              <a:rPr lang="en-US" sz="1400" dirty="0"/>
              <a:t>Amazon Lex</a:t>
            </a:r>
          </a:p>
        </p:txBody>
      </p:sp>
      <p:pic>
        <p:nvPicPr>
          <p:cNvPr id="17" name="Graphic 16">
            <a:extLst>
              <a:ext uri="{FF2B5EF4-FFF2-40B4-BE49-F238E27FC236}">
                <a16:creationId xmlns:a16="http://schemas.microsoft.com/office/drawing/2014/main" id="{716DC3A2-46A0-1740-8F81-2BE3E9FD04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21001"/>
            <a:ext cx="711200" cy="711200"/>
          </a:xfrm>
          <a:prstGeom prst="rect">
            <a:avLst/>
          </a:prstGeom>
        </p:spPr>
      </p:pic>
      <p:pic>
        <p:nvPicPr>
          <p:cNvPr id="19" name="Graphic 18">
            <a:extLst>
              <a:ext uri="{FF2B5EF4-FFF2-40B4-BE49-F238E27FC236}">
                <a16:creationId xmlns:a16="http://schemas.microsoft.com/office/drawing/2014/main" id="{2CA91246-2E45-8F46-AA12-64DD178676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94272"/>
            <a:ext cx="711200" cy="711200"/>
          </a:xfrm>
          <a:prstGeom prst="rect">
            <a:avLst/>
          </a:prstGeom>
        </p:spPr>
      </p:pic>
      <p:pic>
        <p:nvPicPr>
          <p:cNvPr id="21" name="Graphic 20">
            <a:extLst>
              <a:ext uri="{FF2B5EF4-FFF2-40B4-BE49-F238E27FC236}">
                <a16:creationId xmlns:a16="http://schemas.microsoft.com/office/drawing/2014/main" id="{29A7E617-EA2A-5849-AFA7-95458E028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621001"/>
            <a:ext cx="711200" cy="711200"/>
          </a:xfrm>
          <a:prstGeom prst="rect">
            <a:avLst/>
          </a:prstGeom>
        </p:spPr>
      </p:pic>
      <p:pic>
        <p:nvPicPr>
          <p:cNvPr id="23" name="Graphic 22">
            <a:extLst>
              <a:ext uri="{FF2B5EF4-FFF2-40B4-BE49-F238E27FC236}">
                <a16:creationId xmlns:a16="http://schemas.microsoft.com/office/drawing/2014/main" id="{53597E92-C61A-B64B-9426-AF1F7506B1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94272"/>
            <a:ext cx="711200" cy="711200"/>
          </a:xfrm>
          <a:prstGeom prst="rect">
            <a:avLst/>
          </a:prstGeom>
        </p:spPr>
      </p:pic>
      <p:pic>
        <p:nvPicPr>
          <p:cNvPr id="25" name="Graphic 24">
            <a:extLst>
              <a:ext uri="{FF2B5EF4-FFF2-40B4-BE49-F238E27FC236}">
                <a16:creationId xmlns:a16="http://schemas.microsoft.com/office/drawing/2014/main" id="{D3D71707-522E-9E49-93F5-8C195A0946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621001"/>
            <a:ext cx="711200" cy="711200"/>
          </a:xfrm>
          <a:prstGeom prst="rect">
            <a:avLst/>
          </a:prstGeom>
        </p:spPr>
      </p:pic>
      <p:pic>
        <p:nvPicPr>
          <p:cNvPr id="27" name="Graphic 26">
            <a:extLst>
              <a:ext uri="{FF2B5EF4-FFF2-40B4-BE49-F238E27FC236}">
                <a16:creationId xmlns:a16="http://schemas.microsoft.com/office/drawing/2014/main" id="{D05C9F86-53B7-9647-B5AE-7D005B88C9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294272"/>
            <a:ext cx="711200" cy="711200"/>
          </a:xfrm>
          <a:prstGeom prst="rect">
            <a:avLst/>
          </a:prstGeom>
        </p:spPr>
      </p:pic>
      <p:pic>
        <p:nvPicPr>
          <p:cNvPr id="29" name="Graphic 28">
            <a:extLst>
              <a:ext uri="{FF2B5EF4-FFF2-40B4-BE49-F238E27FC236}">
                <a16:creationId xmlns:a16="http://schemas.microsoft.com/office/drawing/2014/main" id="{03E07DBA-27D4-074F-B1B4-2B633772CC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345" y="2621001"/>
            <a:ext cx="711200" cy="711200"/>
          </a:xfrm>
          <a:prstGeom prst="rect">
            <a:avLst/>
          </a:prstGeom>
        </p:spPr>
      </p:pic>
      <p:pic>
        <p:nvPicPr>
          <p:cNvPr id="31" name="Graphic 30">
            <a:extLst>
              <a:ext uri="{FF2B5EF4-FFF2-40B4-BE49-F238E27FC236}">
                <a16:creationId xmlns:a16="http://schemas.microsoft.com/office/drawing/2014/main" id="{787CA0BC-E516-224A-B352-16BDB01965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97345" y="1294272"/>
            <a:ext cx="711200" cy="711200"/>
          </a:xfrm>
          <a:prstGeom prst="rect">
            <a:avLst/>
          </a:prstGeom>
        </p:spPr>
      </p:pic>
    </p:spTree>
    <p:extLst>
      <p:ext uri="{BB962C8B-B14F-4D97-AF65-F5344CB8AC3E}">
        <p14:creationId xmlns:p14="http://schemas.microsoft.com/office/powerpoint/2010/main" val="33765427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172</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2/5</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Personalize</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Polly</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4" y="2005473"/>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sp>
        <p:nvSpPr>
          <p:cNvPr id="13" name="TextBox 12">
            <a:extLst>
              <a:ext uri="{FF2B5EF4-FFF2-40B4-BE49-F238E27FC236}">
                <a16:creationId xmlns:a16="http://schemas.microsoft.com/office/drawing/2014/main" id="{177D3394-CFD2-6542-90F0-441AFA1EAA16}"/>
              </a:ext>
            </a:extLst>
          </p:cNvPr>
          <p:cNvSpPr txBox="1"/>
          <p:nvPr/>
        </p:nvSpPr>
        <p:spPr>
          <a:xfrm>
            <a:off x="9088244" y="4197109"/>
            <a:ext cx="2212547" cy="307777"/>
          </a:xfrm>
          <a:prstGeom prst="rect">
            <a:avLst/>
          </a:prstGeom>
          <a:noFill/>
        </p:spPr>
        <p:txBody>
          <a:bodyPr wrap="square" rtlCol="0">
            <a:spAutoFit/>
          </a:bodyPr>
          <a:lstStyle/>
          <a:p>
            <a:pPr algn="ctr"/>
            <a:r>
              <a:rPr lang="en-US" sz="1400" dirty="0"/>
              <a:t>Notebook</a:t>
            </a:r>
          </a:p>
        </p:txBody>
      </p:sp>
      <p:sp>
        <p:nvSpPr>
          <p:cNvPr id="14" name="TextBox 13">
            <a:extLst>
              <a:ext uri="{FF2B5EF4-FFF2-40B4-BE49-F238E27FC236}">
                <a16:creationId xmlns:a16="http://schemas.microsoft.com/office/drawing/2014/main" id="{750F8798-238A-DD4E-B79B-E84F07C41FEF}"/>
              </a:ext>
            </a:extLst>
          </p:cNvPr>
          <p:cNvSpPr txBox="1"/>
          <p:nvPr/>
        </p:nvSpPr>
        <p:spPr>
          <a:xfrm>
            <a:off x="9088244" y="5000146"/>
            <a:ext cx="2212547" cy="307777"/>
          </a:xfrm>
          <a:prstGeom prst="rect">
            <a:avLst/>
          </a:prstGeom>
          <a:noFill/>
        </p:spPr>
        <p:txBody>
          <a:bodyPr wrap="square" rtlCol="0">
            <a:spAutoFit/>
          </a:bodyPr>
          <a:lstStyle/>
          <a:p>
            <a:pPr algn="ctr"/>
            <a:r>
              <a:rPr lang="en-US" sz="1400" dirty="0"/>
              <a:t>Model</a:t>
            </a:r>
          </a:p>
        </p:txBody>
      </p:sp>
      <p:sp>
        <p:nvSpPr>
          <p:cNvPr id="15" name="TextBox 14">
            <a:extLst>
              <a:ext uri="{FF2B5EF4-FFF2-40B4-BE49-F238E27FC236}">
                <a16:creationId xmlns:a16="http://schemas.microsoft.com/office/drawing/2014/main" id="{441C52E1-6232-9646-A0A3-EA865A34746C}"/>
              </a:ext>
            </a:extLst>
          </p:cNvPr>
          <p:cNvSpPr txBox="1"/>
          <p:nvPr/>
        </p:nvSpPr>
        <p:spPr>
          <a:xfrm>
            <a:off x="9088244" y="5713650"/>
            <a:ext cx="2212547" cy="307777"/>
          </a:xfrm>
          <a:prstGeom prst="rect">
            <a:avLst/>
          </a:prstGeom>
          <a:noFill/>
        </p:spPr>
        <p:txBody>
          <a:bodyPr wrap="square" rtlCol="0">
            <a:spAutoFit/>
          </a:bodyPr>
          <a:lstStyle/>
          <a:p>
            <a:pPr algn="ctr"/>
            <a:r>
              <a:rPr lang="en-US" sz="1400" dirty="0"/>
              <a:t>Train</a:t>
            </a:r>
          </a:p>
        </p:txBody>
      </p:sp>
      <p:sp>
        <p:nvSpPr>
          <p:cNvPr id="16" name="TextBox 15">
            <a:extLst>
              <a:ext uri="{FF2B5EF4-FFF2-40B4-BE49-F238E27FC236}">
                <a16:creationId xmlns:a16="http://schemas.microsoft.com/office/drawing/2014/main" id="{05F8F41E-2C4D-7641-BD16-DCBF9999792B}"/>
              </a:ext>
            </a:extLst>
          </p:cNvPr>
          <p:cNvSpPr txBox="1"/>
          <p:nvPr/>
        </p:nvSpPr>
        <p:spPr>
          <a:xfrm>
            <a:off x="1873406" y="3343619"/>
            <a:ext cx="2301904" cy="307777"/>
          </a:xfrm>
          <a:prstGeom prst="rect">
            <a:avLst/>
          </a:prstGeom>
          <a:noFill/>
        </p:spPr>
        <p:txBody>
          <a:bodyPr wrap="square" rtlCol="0">
            <a:spAutoFit/>
          </a:bodyPr>
          <a:lstStyle/>
          <a:p>
            <a:pPr algn="ctr"/>
            <a:r>
              <a:rPr lang="en-US" sz="1400" dirty="0"/>
              <a:t>Amazon Personalize</a:t>
            </a:r>
          </a:p>
        </p:txBody>
      </p:sp>
      <p:sp>
        <p:nvSpPr>
          <p:cNvPr id="17" name="TextBox 16">
            <a:extLst>
              <a:ext uri="{FF2B5EF4-FFF2-40B4-BE49-F238E27FC236}">
                <a16:creationId xmlns:a16="http://schemas.microsoft.com/office/drawing/2014/main" id="{46A5AC97-17E0-8549-82B4-F67733E05D9F}"/>
              </a:ext>
            </a:extLst>
          </p:cNvPr>
          <p:cNvSpPr txBox="1"/>
          <p:nvPr/>
        </p:nvSpPr>
        <p:spPr>
          <a:xfrm>
            <a:off x="4215162" y="3343619"/>
            <a:ext cx="2301904" cy="307777"/>
          </a:xfrm>
          <a:prstGeom prst="rect">
            <a:avLst/>
          </a:prstGeom>
          <a:noFill/>
        </p:spPr>
        <p:txBody>
          <a:bodyPr wrap="square" rtlCol="0">
            <a:spAutoFit/>
          </a:bodyPr>
          <a:lstStyle/>
          <a:p>
            <a:pPr algn="ctr"/>
            <a:r>
              <a:rPr lang="en-US" sz="1400" dirty="0"/>
              <a:t>Amazon Polly</a:t>
            </a:r>
          </a:p>
        </p:txBody>
      </p:sp>
      <p:sp>
        <p:nvSpPr>
          <p:cNvPr id="18" name="TextBox 17">
            <a:extLst>
              <a:ext uri="{FF2B5EF4-FFF2-40B4-BE49-F238E27FC236}">
                <a16:creationId xmlns:a16="http://schemas.microsoft.com/office/drawing/2014/main" id="{98231113-AA89-BD4E-942C-359A6081E237}"/>
              </a:ext>
            </a:extLst>
          </p:cNvPr>
          <p:cNvSpPr txBox="1"/>
          <p:nvPr/>
        </p:nvSpPr>
        <p:spPr>
          <a:xfrm>
            <a:off x="6579221" y="3343618"/>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9" name="TextBox 18">
            <a:extLst>
              <a:ext uri="{FF2B5EF4-FFF2-40B4-BE49-F238E27FC236}">
                <a16:creationId xmlns:a16="http://schemas.microsoft.com/office/drawing/2014/main" id="{B23189AF-B27C-6C4C-B141-00BBD79697B6}"/>
              </a:ext>
            </a:extLst>
          </p:cNvPr>
          <p:cNvSpPr txBox="1"/>
          <p:nvPr/>
        </p:nvSpPr>
        <p:spPr>
          <a:xfrm>
            <a:off x="9088244" y="3343619"/>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pic>
        <p:nvPicPr>
          <p:cNvPr id="20" name="Graphic 19">
            <a:extLst>
              <a:ext uri="{FF2B5EF4-FFF2-40B4-BE49-F238E27FC236}">
                <a16:creationId xmlns:a16="http://schemas.microsoft.com/office/drawing/2014/main" id="{BDE3CE41-62F6-8248-8A31-BAF8C6B300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51994"/>
            <a:ext cx="711200" cy="711200"/>
          </a:xfrm>
          <a:prstGeom prst="rect">
            <a:avLst/>
          </a:prstGeom>
        </p:spPr>
      </p:pic>
      <p:pic>
        <p:nvPicPr>
          <p:cNvPr id="22" name="Graphic 21">
            <a:extLst>
              <a:ext uri="{FF2B5EF4-FFF2-40B4-BE49-F238E27FC236}">
                <a16:creationId xmlns:a16="http://schemas.microsoft.com/office/drawing/2014/main" id="{F62BD2FC-968F-C346-9C8C-75317BF12F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32969"/>
            <a:ext cx="711200" cy="711200"/>
          </a:xfrm>
          <a:prstGeom prst="rect">
            <a:avLst/>
          </a:prstGeom>
        </p:spPr>
      </p:pic>
      <p:pic>
        <p:nvPicPr>
          <p:cNvPr id="24" name="Graphic 23">
            <a:extLst>
              <a:ext uri="{FF2B5EF4-FFF2-40B4-BE49-F238E27FC236}">
                <a16:creationId xmlns:a16="http://schemas.microsoft.com/office/drawing/2014/main" id="{814B57E9-CF5F-C441-87AE-6F44E971F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551994"/>
            <a:ext cx="711200" cy="711200"/>
          </a:xfrm>
          <a:prstGeom prst="rect">
            <a:avLst/>
          </a:prstGeom>
        </p:spPr>
      </p:pic>
      <p:pic>
        <p:nvPicPr>
          <p:cNvPr id="26" name="Graphic 25">
            <a:extLst>
              <a:ext uri="{FF2B5EF4-FFF2-40B4-BE49-F238E27FC236}">
                <a16:creationId xmlns:a16="http://schemas.microsoft.com/office/drawing/2014/main" id="{7BC2721B-0975-A54C-9891-1787D86585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32969"/>
            <a:ext cx="711200" cy="711200"/>
          </a:xfrm>
          <a:prstGeom prst="rect">
            <a:avLst/>
          </a:prstGeom>
        </p:spPr>
      </p:pic>
      <p:pic>
        <p:nvPicPr>
          <p:cNvPr id="28" name="Graphic 27">
            <a:extLst>
              <a:ext uri="{FF2B5EF4-FFF2-40B4-BE49-F238E27FC236}">
                <a16:creationId xmlns:a16="http://schemas.microsoft.com/office/drawing/2014/main" id="{6FBCC579-DCD9-F840-AC4B-624D8C7D59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551994"/>
            <a:ext cx="711200" cy="711200"/>
          </a:xfrm>
          <a:prstGeom prst="rect">
            <a:avLst/>
          </a:prstGeom>
        </p:spPr>
      </p:pic>
      <p:pic>
        <p:nvPicPr>
          <p:cNvPr id="30" name="Graphic 29">
            <a:extLst>
              <a:ext uri="{FF2B5EF4-FFF2-40B4-BE49-F238E27FC236}">
                <a16:creationId xmlns:a16="http://schemas.microsoft.com/office/drawing/2014/main" id="{F5B51DC2-5414-9B46-B359-E8CB504FCE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232969"/>
            <a:ext cx="711200" cy="711200"/>
          </a:xfrm>
          <a:prstGeom prst="rect">
            <a:avLst/>
          </a:prstGeom>
        </p:spPr>
      </p:pic>
      <p:pic>
        <p:nvPicPr>
          <p:cNvPr id="32" name="Graphic 31">
            <a:extLst>
              <a:ext uri="{FF2B5EF4-FFF2-40B4-BE49-F238E27FC236}">
                <a16:creationId xmlns:a16="http://schemas.microsoft.com/office/drawing/2014/main" id="{BCE74245-36FC-DA44-8B88-C4C6926AEA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94386" y="2551994"/>
            <a:ext cx="711200" cy="711200"/>
          </a:xfrm>
          <a:prstGeom prst="rect">
            <a:avLst/>
          </a:prstGeom>
        </p:spPr>
      </p:pic>
      <p:pic>
        <p:nvPicPr>
          <p:cNvPr id="38" name="Graphic 37">
            <a:extLst>
              <a:ext uri="{FF2B5EF4-FFF2-40B4-BE49-F238E27FC236}">
                <a16:creationId xmlns:a16="http://schemas.microsoft.com/office/drawing/2014/main" id="{361F2200-B741-3B45-9FA6-37A862F615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94386" y="1232969"/>
            <a:ext cx="711200" cy="711200"/>
          </a:xfrm>
          <a:prstGeom prst="rect">
            <a:avLst/>
          </a:prstGeom>
        </p:spPr>
      </p:pic>
      <p:pic>
        <p:nvPicPr>
          <p:cNvPr id="21" name="Graphic 20">
            <a:extLst>
              <a:ext uri="{FF2B5EF4-FFF2-40B4-BE49-F238E27FC236}">
                <a16:creationId xmlns:a16="http://schemas.microsoft.com/office/drawing/2014/main" id="{CE9154B4-4E80-2C4E-8DBD-70CDF96908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59567" y="5270001"/>
            <a:ext cx="469900" cy="469900"/>
          </a:xfrm>
          <a:prstGeom prst="rect">
            <a:avLst/>
          </a:prstGeom>
        </p:spPr>
      </p:pic>
      <p:pic>
        <p:nvPicPr>
          <p:cNvPr id="25" name="Graphic 24">
            <a:extLst>
              <a:ext uri="{FF2B5EF4-FFF2-40B4-BE49-F238E27FC236}">
                <a16:creationId xmlns:a16="http://schemas.microsoft.com/office/drawing/2014/main" id="{BDF4FEDF-6611-E941-BC53-F5FE3F86B39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59567" y="3784362"/>
            <a:ext cx="469900" cy="469900"/>
          </a:xfrm>
          <a:prstGeom prst="rect">
            <a:avLst/>
          </a:prstGeom>
        </p:spPr>
      </p:pic>
      <p:pic>
        <p:nvPicPr>
          <p:cNvPr id="29" name="Graphic 28">
            <a:extLst>
              <a:ext uri="{FF2B5EF4-FFF2-40B4-BE49-F238E27FC236}">
                <a16:creationId xmlns:a16="http://schemas.microsoft.com/office/drawing/2014/main" id="{04C155B4-A304-F64C-9934-AD3E1DF7AE7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59567" y="4603291"/>
            <a:ext cx="469900" cy="469900"/>
          </a:xfrm>
          <a:prstGeom prst="rect">
            <a:avLst/>
          </a:prstGeom>
        </p:spPr>
      </p:pic>
      <p:sp>
        <p:nvSpPr>
          <p:cNvPr id="31" name="TextBox 30">
            <a:extLst>
              <a:ext uri="{FF2B5EF4-FFF2-40B4-BE49-F238E27FC236}">
                <a16:creationId xmlns:a16="http://schemas.microsoft.com/office/drawing/2014/main" id="{D04141A0-C583-7441-B15A-29CBD9ABA1FF}"/>
              </a:ext>
            </a:extLst>
          </p:cNvPr>
          <p:cNvSpPr txBox="1"/>
          <p:nvPr/>
        </p:nvSpPr>
        <p:spPr>
          <a:xfrm>
            <a:off x="6662034" y="4240654"/>
            <a:ext cx="2212547" cy="307777"/>
          </a:xfrm>
          <a:prstGeom prst="rect">
            <a:avLst/>
          </a:prstGeom>
          <a:noFill/>
        </p:spPr>
        <p:txBody>
          <a:bodyPr wrap="square" rtlCol="0">
            <a:spAutoFit/>
          </a:bodyPr>
          <a:lstStyle/>
          <a:p>
            <a:pPr algn="ctr"/>
            <a:r>
              <a:rPr lang="en-US" sz="1400" dirty="0" err="1"/>
              <a:t>Rekognition</a:t>
            </a:r>
            <a:r>
              <a:rPr lang="en-US" sz="1400" dirty="0"/>
              <a:t> image</a:t>
            </a:r>
          </a:p>
        </p:txBody>
      </p:sp>
      <p:sp>
        <p:nvSpPr>
          <p:cNvPr id="33" name="TextBox 32">
            <a:extLst>
              <a:ext uri="{FF2B5EF4-FFF2-40B4-BE49-F238E27FC236}">
                <a16:creationId xmlns:a16="http://schemas.microsoft.com/office/drawing/2014/main" id="{FA4EB8E9-8591-B044-B614-5EC3DEE768E0}"/>
              </a:ext>
            </a:extLst>
          </p:cNvPr>
          <p:cNvSpPr txBox="1"/>
          <p:nvPr/>
        </p:nvSpPr>
        <p:spPr>
          <a:xfrm>
            <a:off x="6662034" y="5063280"/>
            <a:ext cx="2212547" cy="307777"/>
          </a:xfrm>
          <a:prstGeom prst="rect">
            <a:avLst/>
          </a:prstGeom>
          <a:noFill/>
        </p:spPr>
        <p:txBody>
          <a:bodyPr wrap="square" rtlCol="0">
            <a:spAutoFit/>
          </a:bodyPr>
          <a:lstStyle/>
          <a:p>
            <a:pPr algn="ctr"/>
            <a:r>
              <a:rPr lang="en-US" sz="1400" dirty="0" err="1"/>
              <a:t>Rekognition</a:t>
            </a:r>
            <a:r>
              <a:rPr lang="en-US" sz="1400" dirty="0"/>
              <a:t> video</a:t>
            </a:r>
          </a:p>
        </p:txBody>
      </p:sp>
      <p:pic>
        <p:nvPicPr>
          <p:cNvPr id="23" name="Graphic 22">
            <a:extLst>
              <a:ext uri="{FF2B5EF4-FFF2-40B4-BE49-F238E27FC236}">
                <a16:creationId xmlns:a16="http://schemas.microsoft.com/office/drawing/2014/main" id="{2A9D7AD7-C003-3049-B142-52E4FCA9B69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39753" y="3801999"/>
            <a:ext cx="469900" cy="469900"/>
          </a:xfrm>
          <a:prstGeom prst="rect">
            <a:avLst/>
          </a:prstGeom>
        </p:spPr>
      </p:pic>
      <p:pic>
        <p:nvPicPr>
          <p:cNvPr id="34" name="Graphic 33">
            <a:extLst>
              <a:ext uri="{FF2B5EF4-FFF2-40B4-BE49-F238E27FC236}">
                <a16:creationId xmlns:a16="http://schemas.microsoft.com/office/drawing/2014/main" id="{07480390-CC70-0E42-BCC3-90941A83012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533357" y="4580700"/>
            <a:ext cx="469900" cy="469900"/>
          </a:xfrm>
          <a:prstGeom prst="rect">
            <a:avLst/>
          </a:prstGeom>
        </p:spPr>
      </p:pic>
    </p:spTree>
    <p:extLst>
      <p:ext uri="{BB962C8B-B14F-4D97-AF65-F5344CB8AC3E}">
        <p14:creationId xmlns:p14="http://schemas.microsoft.com/office/powerpoint/2010/main" val="22974858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173</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3/5</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1859068"/>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1859068"/>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1859068"/>
            <a:ext cx="2301904" cy="307777"/>
          </a:xfrm>
          <a:prstGeom prst="rect">
            <a:avLst/>
          </a:prstGeom>
          <a:noFill/>
        </p:spPr>
        <p:txBody>
          <a:bodyPr wrap="square" rtlCol="0">
            <a:spAutoFit/>
          </a:bodyPr>
          <a:lstStyle/>
          <a:p>
            <a:pPr algn="ctr"/>
            <a:r>
              <a:rPr lang="en-US" sz="1400" dirty="0"/>
              <a:t>Amazon Transcribe</a:t>
            </a:r>
          </a:p>
        </p:txBody>
      </p:sp>
      <p:sp>
        <p:nvSpPr>
          <p:cNvPr id="12" name="TextBox 11">
            <a:extLst>
              <a:ext uri="{FF2B5EF4-FFF2-40B4-BE49-F238E27FC236}">
                <a16:creationId xmlns:a16="http://schemas.microsoft.com/office/drawing/2014/main" id="{CF5B0848-2FF6-D148-B08C-82F8E1661333}"/>
              </a:ext>
            </a:extLst>
          </p:cNvPr>
          <p:cNvSpPr txBox="1"/>
          <p:nvPr/>
        </p:nvSpPr>
        <p:spPr>
          <a:xfrm>
            <a:off x="8678028" y="1859068"/>
            <a:ext cx="2743195" cy="307777"/>
          </a:xfrm>
          <a:prstGeom prst="rect">
            <a:avLst/>
          </a:prstGeom>
          <a:noFill/>
        </p:spPr>
        <p:txBody>
          <a:bodyPr wrap="square" rtlCol="0">
            <a:spAutoFit/>
          </a:bodyPr>
          <a:lstStyle/>
          <a:p>
            <a:pPr algn="ctr"/>
            <a:r>
              <a:rPr lang="en-US" sz="1400" dirty="0"/>
              <a:t>Amazon Translate</a:t>
            </a:r>
          </a:p>
        </p:txBody>
      </p:sp>
      <p:sp>
        <p:nvSpPr>
          <p:cNvPr id="16" name="TextBox 15">
            <a:extLst>
              <a:ext uri="{FF2B5EF4-FFF2-40B4-BE49-F238E27FC236}">
                <a16:creationId xmlns:a16="http://schemas.microsoft.com/office/drawing/2014/main" id="{F8AA695B-9FB7-7347-BE36-2663544CFBDE}"/>
              </a:ext>
            </a:extLst>
          </p:cNvPr>
          <p:cNvSpPr txBox="1"/>
          <p:nvPr/>
        </p:nvSpPr>
        <p:spPr>
          <a:xfrm>
            <a:off x="1873406" y="3197215"/>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sp>
        <p:nvSpPr>
          <p:cNvPr id="17" name="TextBox 16">
            <a:extLst>
              <a:ext uri="{FF2B5EF4-FFF2-40B4-BE49-F238E27FC236}">
                <a16:creationId xmlns:a16="http://schemas.microsoft.com/office/drawing/2014/main" id="{B0ABCCB0-AC44-054D-AF28-0DA34B0D148A}"/>
              </a:ext>
            </a:extLst>
          </p:cNvPr>
          <p:cNvSpPr txBox="1"/>
          <p:nvPr/>
        </p:nvSpPr>
        <p:spPr>
          <a:xfrm>
            <a:off x="4215162" y="3197215"/>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8" name="TextBox 17">
            <a:extLst>
              <a:ext uri="{FF2B5EF4-FFF2-40B4-BE49-F238E27FC236}">
                <a16:creationId xmlns:a16="http://schemas.microsoft.com/office/drawing/2014/main" id="{5685DB26-4F99-8A44-ABAB-F69735FB5BDD}"/>
              </a:ext>
            </a:extLst>
          </p:cNvPr>
          <p:cNvSpPr txBox="1"/>
          <p:nvPr/>
        </p:nvSpPr>
        <p:spPr>
          <a:xfrm>
            <a:off x="6579221" y="3197215"/>
            <a:ext cx="2301904" cy="307777"/>
          </a:xfrm>
          <a:prstGeom prst="rect">
            <a:avLst/>
          </a:prstGeom>
          <a:noFill/>
        </p:spPr>
        <p:txBody>
          <a:bodyPr wrap="square" rtlCol="0">
            <a:spAutoFit/>
          </a:bodyPr>
          <a:lstStyle/>
          <a:p>
            <a:pPr algn="ctr"/>
            <a:r>
              <a:rPr lang="en-US" sz="1400" dirty="0"/>
              <a:t>Amazon Transcribe</a:t>
            </a:r>
          </a:p>
        </p:txBody>
      </p:sp>
      <p:sp>
        <p:nvSpPr>
          <p:cNvPr id="19" name="TextBox 18">
            <a:extLst>
              <a:ext uri="{FF2B5EF4-FFF2-40B4-BE49-F238E27FC236}">
                <a16:creationId xmlns:a16="http://schemas.microsoft.com/office/drawing/2014/main" id="{64546A25-4BCD-2B42-9794-97E498CC29BE}"/>
              </a:ext>
            </a:extLst>
          </p:cNvPr>
          <p:cNvSpPr txBox="1"/>
          <p:nvPr/>
        </p:nvSpPr>
        <p:spPr>
          <a:xfrm>
            <a:off x="8678028" y="3197215"/>
            <a:ext cx="2743195" cy="307777"/>
          </a:xfrm>
          <a:prstGeom prst="rect">
            <a:avLst/>
          </a:prstGeom>
          <a:noFill/>
        </p:spPr>
        <p:txBody>
          <a:bodyPr wrap="square" rtlCol="0">
            <a:spAutoFit/>
          </a:bodyPr>
          <a:lstStyle/>
          <a:p>
            <a:pPr algn="ctr"/>
            <a:r>
              <a:rPr lang="en-US" sz="1400" dirty="0"/>
              <a:t>Amazon Translate</a:t>
            </a:r>
          </a:p>
        </p:txBody>
      </p:sp>
      <p:pic>
        <p:nvPicPr>
          <p:cNvPr id="13" name="Graphic 12">
            <a:extLst>
              <a:ext uri="{FF2B5EF4-FFF2-40B4-BE49-F238E27FC236}">
                <a16:creationId xmlns:a16="http://schemas.microsoft.com/office/drawing/2014/main" id="{76F830F4-D11A-BB4A-9648-66E64137B9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66901"/>
            <a:ext cx="711200" cy="711200"/>
          </a:xfrm>
          <a:prstGeom prst="rect">
            <a:avLst/>
          </a:prstGeom>
        </p:spPr>
      </p:pic>
      <p:pic>
        <p:nvPicPr>
          <p:cNvPr id="15" name="Graphic 14">
            <a:extLst>
              <a:ext uri="{FF2B5EF4-FFF2-40B4-BE49-F238E27FC236}">
                <a16:creationId xmlns:a16="http://schemas.microsoft.com/office/drawing/2014/main" id="{399C885C-55DA-204C-A091-734BB6640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81636"/>
            <a:ext cx="711200" cy="711200"/>
          </a:xfrm>
          <a:prstGeom prst="rect">
            <a:avLst/>
          </a:prstGeom>
        </p:spPr>
      </p:pic>
      <p:pic>
        <p:nvPicPr>
          <p:cNvPr id="21" name="Graphic 20">
            <a:extLst>
              <a:ext uri="{FF2B5EF4-FFF2-40B4-BE49-F238E27FC236}">
                <a16:creationId xmlns:a16="http://schemas.microsoft.com/office/drawing/2014/main" id="{4EDFA507-502B-7A42-B1DB-234ECD8E78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66901"/>
            <a:ext cx="711200" cy="711200"/>
          </a:xfrm>
          <a:prstGeom prst="rect">
            <a:avLst/>
          </a:prstGeom>
        </p:spPr>
      </p:pic>
      <p:pic>
        <p:nvPicPr>
          <p:cNvPr id="23" name="Graphic 22">
            <a:extLst>
              <a:ext uri="{FF2B5EF4-FFF2-40B4-BE49-F238E27FC236}">
                <a16:creationId xmlns:a16="http://schemas.microsoft.com/office/drawing/2014/main" id="{A1B3ED36-A72A-D34A-BB7A-AA8404FFCB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181636"/>
            <a:ext cx="711200" cy="711200"/>
          </a:xfrm>
          <a:prstGeom prst="rect">
            <a:avLst/>
          </a:prstGeom>
        </p:spPr>
      </p:pic>
      <p:pic>
        <p:nvPicPr>
          <p:cNvPr id="25" name="Graphic 24">
            <a:extLst>
              <a:ext uri="{FF2B5EF4-FFF2-40B4-BE49-F238E27FC236}">
                <a16:creationId xmlns:a16="http://schemas.microsoft.com/office/drawing/2014/main" id="{A2BB71A0-35A5-9A46-8A8C-0CFBE0EC80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466901"/>
            <a:ext cx="711200" cy="711200"/>
          </a:xfrm>
          <a:prstGeom prst="rect">
            <a:avLst/>
          </a:prstGeom>
        </p:spPr>
      </p:pic>
      <p:pic>
        <p:nvPicPr>
          <p:cNvPr id="27" name="Graphic 26">
            <a:extLst>
              <a:ext uri="{FF2B5EF4-FFF2-40B4-BE49-F238E27FC236}">
                <a16:creationId xmlns:a16="http://schemas.microsoft.com/office/drawing/2014/main" id="{6E72BF03-B5E4-9541-9004-D5A86802B2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181636"/>
            <a:ext cx="711200" cy="711200"/>
          </a:xfrm>
          <a:prstGeom prst="rect">
            <a:avLst/>
          </a:prstGeom>
        </p:spPr>
      </p:pic>
      <p:pic>
        <p:nvPicPr>
          <p:cNvPr id="29" name="Graphic 28">
            <a:extLst>
              <a:ext uri="{FF2B5EF4-FFF2-40B4-BE49-F238E27FC236}">
                <a16:creationId xmlns:a16="http://schemas.microsoft.com/office/drawing/2014/main" id="{5B1CCE12-82FC-2B44-B9A3-EB878E7A019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94025" y="2466901"/>
            <a:ext cx="711200" cy="711200"/>
          </a:xfrm>
          <a:prstGeom prst="rect">
            <a:avLst/>
          </a:prstGeom>
        </p:spPr>
      </p:pic>
      <p:pic>
        <p:nvPicPr>
          <p:cNvPr id="31" name="Graphic 30">
            <a:extLst>
              <a:ext uri="{FF2B5EF4-FFF2-40B4-BE49-F238E27FC236}">
                <a16:creationId xmlns:a16="http://schemas.microsoft.com/office/drawing/2014/main" id="{E0905A00-CB28-6949-8FB1-BE4183C686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5" y="1181636"/>
            <a:ext cx="711200" cy="711200"/>
          </a:xfrm>
          <a:prstGeom prst="rect">
            <a:avLst/>
          </a:prstGeom>
        </p:spPr>
      </p:pic>
    </p:spTree>
    <p:extLst>
      <p:ext uri="{BB962C8B-B14F-4D97-AF65-F5344CB8AC3E}">
        <p14:creationId xmlns:p14="http://schemas.microsoft.com/office/powerpoint/2010/main" val="23568860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174</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4/5</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1"/>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Deep Learning AMIs</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2005473"/>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sp>
        <p:nvSpPr>
          <p:cNvPr id="13" name="TextBox 12">
            <a:extLst>
              <a:ext uri="{FF2B5EF4-FFF2-40B4-BE49-F238E27FC236}">
                <a16:creationId xmlns:a16="http://schemas.microsoft.com/office/drawing/2014/main" id="{BAF67002-1DB6-AF4F-91E7-DC9862CCF312}"/>
              </a:ext>
            </a:extLst>
          </p:cNvPr>
          <p:cNvSpPr txBox="1"/>
          <p:nvPr/>
        </p:nvSpPr>
        <p:spPr>
          <a:xfrm>
            <a:off x="1873406" y="3365920"/>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sp>
        <p:nvSpPr>
          <p:cNvPr id="14" name="TextBox 13">
            <a:extLst>
              <a:ext uri="{FF2B5EF4-FFF2-40B4-BE49-F238E27FC236}">
                <a16:creationId xmlns:a16="http://schemas.microsoft.com/office/drawing/2014/main" id="{8C710A72-CE53-8549-A302-AF4CC366B11C}"/>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AWS Deep Learning AMIs</a:t>
            </a:r>
          </a:p>
        </p:txBody>
      </p:sp>
      <p:sp>
        <p:nvSpPr>
          <p:cNvPr id="15" name="TextBox 14">
            <a:extLst>
              <a:ext uri="{FF2B5EF4-FFF2-40B4-BE49-F238E27FC236}">
                <a16:creationId xmlns:a16="http://schemas.microsoft.com/office/drawing/2014/main" id="{1E3E5E2D-4B80-8247-A9B6-4C66D94E244C}"/>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6" name="TextBox 15">
            <a:extLst>
              <a:ext uri="{FF2B5EF4-FFF2-40B4-BE49-F238E27FC236}">
                <a16:creationId xmlns:a16="http://schemas.microsoft.com/office/drawing/2014/main" id="{18B7958F-A13D-3E44-915E-4C4F5A9544C6}"/>
              </a:ext>
            </a:extLst>
          </p:cNvPr>
          <p:cNvSpPr txBox="1"/>
          <p:nvPr/>
        </p:nvSpPr>
        <p:spPr>
          <a:xfrm>
            <a:off x="9088245" y="3365922"/>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pic>
        <p:nvPicPr>
          <p:cNvPr id="17" name="Graphic 16">
            <a:extLst>
              <a:ext uri="{FF2B5EF4-FFF2-40B4-BE49-F238E27FC236}">
                <a16:creationId xmlns:a16="http://schemas.microsoft.com/office/drawing/2014/main" id="{0AC862AF-5EA2-B74C-9730-8ADA12EB9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82217"/>
            <a:ext cx="711200" cy="711200"/>
          </a:xfrm>
          <a:prstGeom prst="rect">
            <a:avLst/>
          </a:prstGeom>
        </p:spPr>
      </p:pic>
      <p:pic>
        <p:nvPicPr>
          <p:cNvPr id="19" name="Graphic 18">
            <a:extLst>
              <a:ext uri="{FF2B5EF4-FFF2-40B4-BE49-F238E27FC236}">
                <a16:creationId xmlns:a16="http://schemas.microsoft.com/office/drawing/2014/main" id="{96FA1FA5-C921-9643-8640-E5006DEAFF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29553"/>
            <a:ext cx="711200" cy="711200"/>
          </a:xfrm>
          <a:prstGeom prst="rect">
            <a:avLst/>
          </a:prstGeom>
        </p:spPr>
      </p:pic>
      <p:pic>
        <p:nvPicPr>
          <p:cNvPr id="21" name="Graphic 20">
            <a:extLst>
              <a:ext uri="{FF2B5EF4-FFF2-40B4-BE49-F238E27FC236}">
                <a16:creationId xmlns:a16="http://schemas.microsoft.com/office/drawing/2014/main" id="{BD223463-D330-0F40-8054-8ADC9951FC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582217"/>
            <a:ext cx="711200" cy="711200"/>
          </a:xfrm>
          <a:prstGeom prst="rect">
            <a:avLst/>
          </a:prstGeom>
        </p:spPr>
      </p:pic>
      <p:pic>
        <p:nvPicPr>
          <p:cNvPr id="23" name="Graphic 22">
            <a:extLst>
              <a:ext uri="{FF2B5EF4-FFF2-40B4-BE49-F238E27FC236}">
                <a16:creationId xmlns:a16="http://schemas.microsoft.com/office/drawing/2014/main" id="{4B373799-3630-254C-A5BC-8CF64C8D4E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29553"/>
            <a:ext cx="711200" cy="711200"/>
          </a:xfrm>
          <a:prstGeom prst="rect">
            <a:avLst/>
          </a:prstGeom>
        </p:spPr>
      </p:pic>
      <p:pic>
        <p:nvPicPr>
          <p:cNvPr id="25" name="Graphic 24">
            <a:extLst>
              <a:ext uri="{FF2B5EF4-FFF2-40B4-BE49-F238E27FC236}">
                <a16:creationId xmlns:a16="http://schemas.microsoft.com/office/drawing/2014/main" id="{9EB76E50-C1EF-E54F-817D-BD15278EF6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582217"/>
            <a:ext cx="711200" cy="711200"/>
          </a:xfrm>
          <a:prstGeom prst="rect">
            <a:avLst/>
          </a:prstGeom>
        </p:spPr>
      </p:pic>
      <p:pic>
        <p:nvPicPr>
          <p:cNvPr id="27" name="Graphic 26">
            <a:extLst>
              <a:ext uri="{FF2B5EF4-FFF2-40B4-BE49-F238E27FC236}">
                <a16:creationId xmlns:a16="http://schemas.microsoft.com/office/drawing/2014/main" id="{C11B7265-7F10-154B-86E6-DC082640D8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229553"/>
            <a:ext cx="711200" cy="711200"/>
          </a:xfrm>
          <a:prstGeom prst="rect">
            <a:avLst/>
          </a:prstGeom>
        </p:spPr>
      </p:pic>
      <p:pic>
        <p:nvPicPr>
          <p:cNvPr id="29" name="Graphic 28">
            <a:extLst>
              <a:ext uri="{FF2B5EF4-FFF2-40B4-BE49-F238E27FC236}">
                <a16:creationId xmlns:a16="http://schemas.microsoft.com/office/drawing/2014/main" id="{5681B112-8C34-EA40-8AEB-5325720707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44497" y="2582217"/>
            <a:ext cx="711200" cy="711200"/>
          </a:xfrm>
          <a:prstGeom prst="rect">
            <a:avLst/>
          </a:prstGeom>
        </p:spPr>
      </p:pic>
      <p:pic>
        <p:nvPicPr>
          <p:cNvPr id="31" name="Graphic 30">
            <a:extLst>
              <a:ext uri="{FF2B5EF4-FFF2-40B4-BE49-F238E27FC236}">
                <a16:creationId xmlns:a16="http://schemas.microsoft.com/office/drawing/2014/main" id="{91B96D91-4216-774A-B141-2F1B1B77EC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44497" y="1229553"/>
            <a:ext cx="711200" cy="711200"/>
          </a:xfrm>
          <a:prstGeom prst="rect">
            <a:avLst/>
          </a:prstGeom>
        </p:spPr>
      </p:pic>
    </p:spTree>
    <p:extLst>
      <p:ext uri="{BB962C8B-B14F-4D97-AF65-F5344CB8AC3E}">
        <p14:creationId xmlns:p14="http://schemas.microsoft.com/office/powerpoint/2010/main" val="16969568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175</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5/5</a:t>
            </a:r>
          </a:p>
        </p:txBody>
      </p:sp>
      <p:sp>
        <p:nvSpPr>
          <p:cNvPr id="11" name="TextBox 10">
            <a:extLst>
              <a:ext uri="{FF2B5EF4-FFF2-40B4-BE49-F238E27FC236}">
                <a16:creationId xmlns:a16="http://schemas.microsoft.com/office/drawing/2014/main" id="{915F30D8-A2F8-B941-88A1-D68CAB185F89}"/>
              </a:ext>
            </a:extLst>
          </p:cNvPr>
          <p:cNvSpPr txBox="1"/>
          <p:nvPr/>
        </p:nvSpPr>
        <p:spPr>
          <a:xfrm>
            <a:off x="1873407" y="1874844"/>
            <a:ext cx="2301904" cy="307777"/>
          </a:xfrm>
          <a:prstGeom prst="rect">
            <a:avLst/>
          </a:prstGeom>
          <a:noFill/>
        </p:spPr>
        <p:txBody>
          <a:bodyPr wrap="square" rtlCol="0">
            <a:spAutoFit/>
          </a:bodyPr>
          <a:lstStyle/>
          <a:p>
            <a:pPr algn="ctr"/>
            <a:r>
              <a:rPr lang="en-US" sz="1400" dirty="0"/>
              <a:t>TensorFlow on AWS</a:t>
            </a:r>
          </a:p>
        </p:txBody>
      </p:sp>
      <p:sp>
        <p:nvSpPr>
          <p:cNvPr id="15" name="TextBox 14">
            <a:extLst>
              <a:ext uri="{FF2B5EF4-FFF2-40B4-BE49-F238E27FC236}">
                <a16:creationId xmlns:a16="http://schemas.microsoft.com/office/drawing/2014/main" id="{3A40E3D5-5CC5-5142-912E-64AC166191E9}"/>
              </a:ext>
            </a:extLst>
          </p:cNvPr>
          <p:cNvSpPr txBox="1"/>
          <p:nvPr/>
        </p:nvSpPr>
        <p:spPr>
          <a:xfrm>
            <a:off x="1873407" y="3235293"/>
            <a:ext cx="2301904" cy="307777"/>
          </a:xfrm>
          <a:prstGeom prst="rect">
            <a:avLst/>
          </a:prstGeom>
          <a:noFill/>
        </p:spPr>
        <p:txBody>
          <a:bodyPr wrap="square" rtlCol="0">
            <a:spAutoFit/>
          </a:bodyPr>
          <a:lstStyle/>
          <a:p>
            <a:pPr algn="ctr"/>
            <a:r>
              <a:rPr lang="en-US" sz="1400" dirty="0"/>
              <a:t>TensorFlow on AWS</a:t>
            </a:r>
          </a:p>
        </p:txBody>
      </p:sp>
      <p:pic>
        <p:nvPicPr>
          <p:cNvPr id="12" name="Graphic 11">
            <a:extLst>
              <a:ext uri="{FF2B5EF4-FFF2-40B4-BE49-F238E27FC236}">
                <a16:creationId xmlns:a16="http://schemas.microsoft.com/office/drawing/2014/main" id="{DD696BD2-9966-9D4C-B0FE-B6D6040988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9" y="2470752"/>
            <a:ext cx="711200" cy="711200"/>
          </a:xfrm>
          <a:prstGeom prst="rect">
            <a:avLst/>
          </a:prstGeom>
        </p:spPr>
      </p:pic>
      <p:pic>
        <p:nvPicPr>
          <p:cNvPr id="17" name="Graphic 16">
            <a:extLst>
              <a:ext uri="{FF2B5EF4-FFF2-40B4-BE49-F238E27FC236}">
                <a16:creationId xmlns:a16="http://schemas.microsoft.com/office/drawing/2014/main" id="{61638138-556C-1B41-A115-AE19C1BB7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9" y="1163644"/>
            <a:ext cx="711200" cy="711200"/>
          </a:xfrm>
          <a:prstGeom prst="rect">
            <a:avLst/>
          </a:prstGeom>
        </p:spPr>
      </p:pic>
      <p:cxnSp>
        <p:nvCxnSpPr>
          <p:cNvPr id="9" name="Straight Connector 8">
            <a:extLst>
              <a:ext uri="{FF2B5EF4-FFF2-40B4-BE49-F238E27FC236}">
                <a16:creationId xmlns:a16="http://schemas.microsoft.com/office/drawing/2014/main" id="{ABB064FC-0DAB-AB4A-B075-BCC7086245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77DA8C-2D0D-7D4D-8BF2-4ECD632BDA6B}"/>
              </a:ext>
            </a:extLst>
          </p:cNvPr>
          <p:cNvSpPr txBox="1"/>
          <p:nvPr/>
        </p:nvSpPr>
        <p:spPr>
          <a:xfrm>
            <a:off x="4175311" y="1874844"/>
            <a:ext cx="2301904" cy="523220"/>
          </a:xfrm>
          <a:prstGeom prst="rect">
            <a:avLst/>
          </a:prstGeom>
          <a:noFill/>
        </p:spPr>
        <p:txBody>
          <a:bodyPr wrap="square" rtlCol="0">
            <a:spAutoFit/>
          </a:bodyPr>
          <a:lstStyle/>
          <a:p>
            <a:pPr algn="ctr"/>
            <a:r>
              <a:rPr lang="en-US" sz="1400" dirty="0"/>
              <a:t>AWS Deep Learning Containers</a:t>
            </a:r>
          </a:p>
        </p:txBody>
      </p:sp>
      <p:sp>
        <p:nvSpPr>
          <p:cNvPr id="13" name="TextBox 12">
            <a:extLst>
              <a:ext uri="{FF2B5EF4-FFF2-40B4-BE49-F238E27FC236}">
                <a16:creationId xmlns:a16="http://schemas.microsoft.com/office/drawing/2014/main" id="{FFEE4CD0-A541-0044-B64D-99084EE1DE16}"/>
              </a:ext>
            </a:extLst>
          </p:cNvPr>
          <p:cNvSpPr txBox="1"/>
          <p:nvPr/>
        </p:nvSpPr>
        <p:spPr>
          <a:xfrm>
            <a:off x="4175311" y="3235293"/>
            <a:ext cx="2301904" cy="523220"/>
          </a:xfrm>
          <a:prstGeom prst="rect">
            <a:avLst/>
          </a:prstGeom>
          <a:noFill/>
        </p:spPr>
        <p:txBody>
          <a:bodyPr wrap="square" rtlCol="0">
            <a:spAutoFit/>
          </a:bodyPr>
          <a:lstStyle/>
          <a:p>
            <a:pPr algn="ctr"/>
            <a:r>
              <a:rPr lang="en-US" sz="1400" dirty="0"/>
              <a:t>AWS Deep Learning Containers</a:t>
            </a:r>
          </a:p>
        </p:txBody>
      </p:sp>
      <p:pic>
        <p:nvPicPr>
          <p:cNvPr id="6" name="Graphic 5">
            <a:extLst>
              <a:ext uri="{FF2B5EF4-FFF2-40B4-BE49-F238E27FC236}">
                <a16:creationId xmlns:a16="http://schemas.microsoft.com/office/drawing/2014/main" id="{AE48DF1E-4469-F249-B95B-685E39E79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663" y="2470752"/>
            <a:ext cx="711200" cy="711200"/>
          </a:xfrm>
          <a:prstGeom prst="rect">
            <a:avLst/>
          </a:prstGeom>
        </p:spPr>
      </p:pic>
      <p:pic>
        <p:nvPicPr>
          <p:cNvPr id="8" name="Graphic 7">
            <a:extLst>
              <a:ext uri="{FF2B5EF4-FFF2-40B4-BE49-F238E27FC236}">
                <a16:creationId xmlns:a16="http://schemas.microsoft.com/office/drawing/2014/main" id="{823222EF-38CA-9443-BFDB-71D9726981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0663" y="1163644"/>
            <a:ext cx="711200" cy="711200"/>
          </a:xfrm>
          <a:prstGeom prst="rect">
            <a:avLst/>
          </a:prstGeom>
        </p:spPr>
      </p:pic>
    </p:spTree>
    <p:extLst>
      <p:ext uri="{BB962C8B-B14F-4D97-AF65-F5344CB8AC3E}">
        <p14:creationId xmlns:p14="http://schemas.microsoft.com/office/powerpoint/2010/main" val="24607295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Management &amp; Governance</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176</a:t>
            </a:fld>
            <a:endParaRPr lang="en-US" dirty="0"/>
          </a:p>
        </p:txBody>
      </p:sp>
      <p:pic>
        <p:nvPicPr>
          <p:cNvPr id="5" name="Graphic 4">
            <a:extLst>
              <a:ext uri="{FF2B5EF4-FFF2-40B4-BE49-F238E27FC236}">
                <a16:creationId xmlns:a16="http://schemas.microsoft.com/office/drawing/2014/main" id="{78F615A0-CE69-794D-9E32-EFDDA4DC39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6350" y="3571798"/>
            <a:ext cx="952500" cy="952500"/>
          </a:xfrm>
          <a:prstGeom prst="rect">
            <a:avLst/>
          </a:prstGeom>
        </p:spPr>
      </p:pic>
      <p:pic>
        <p:nvPicPr>
          <p:cNvPr id="7" name="Graphic 6">
            <a:extLst>
              <a:ext uri="{FF2B5EF4-FFF2-40B4-BE49-F238E27FC236}">
                <a16:creationId xmlns:a16="http://schemas.microsoft.com/office/drawing/2014/main" id="{BBB0F8B9-41B1-6041-AE92-DB213F5F8E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350" y="2280621"/>
            <a:ext cx="952500" cy="952500"/>
          </a:xfrm>
          <a:prstGeom prst="rect">
            <a:avLst/>
          </a:prstGeom>
        </p:spPr>
      </p:pic>
    </p:spTree>
    <p:extLst>
      <p:ext uri="{BB962C8B-B14F-4D97-AF65-F5344CB8AC3E}">
        <p14:creationId xmlns:p14="http://schemas.microsoft.com/office/powerpoint/2010/main" val="23322080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177</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1/5</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2005471"/>
            <a:ext cx="2301904" cy="307777"/>
          </a:xfrm>
          <a:prstGeom prst="rect">
            <a:avLst/>
          </a:prstGeom>
          <a:noFill/>
        </p:spPr>
        <p:txBody>
          <a:bodyPr wrap="square" rtlCol="0">
            <a:spAutoFit/>
          </a:bodyPr>
          <a:lstStyle/>
          <a:p>
            <a:pPr algn="ctr"/>
            <a:r>
              <a:rPr lang="en-US" sz="1400" dirty="0"/>
              <a:t>Amazon CloudWatch</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Auto Scaling</a:t>
            </a:r>
          </a:p>
        </p:txBody>
      </p:sp>
      <p:sp>
        <p:nvSpPr>
          <p:cNvPr id="11" name="TextBox 10">
            <a:extLst>
              <a:ext uri="{FF2B5EF4-FFF2-40B4-BE49-F238E27FC236}">
                <a16:creationId xmlns:a16="http://schemas.microsoft.com/office/drawing/2014/main" id="{5771229C-75C9-7348-A95C-3A8906F62A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CloudFormation</a:t>
            </a:r>
          </a:p>
        </p:txBody>
      </p:sp>
      <p:sp>
        <p:nvSpPr>
          <p:cNvPr id="12" name="TextBox 11">
            <a:extLst>
              <a:ext uri="{FF2B5EF4-FFF2-40B4-BE49-F238E27FC236}">
                <a16:creationId xmlns:a16="http://schemas.microsoft.com/office/drawing/2014/main" id="{F35D7CEE-E2AA-1544-8955-AF7B4EC85002}"/>
              </a:ext>
            </a:extLst>
          </p:cNvPr>
          <p:cNvSpPr txBox="1"/>
          <p:nvPr/>
        </p:nvSpPr>
        <p:spPr>
          <a:xfrm>
            <a:off x="9033355" y="2005472"/>
            <a:ext cx="2301904" cy="307777"/>
          </a:xfrm>
          <a:prstGeom prst="rect">
            <a:avLst/>
          </a:prstGeom>
          <a:noFill/>
        </p:spPr>
        <p:txBody>
          <a:bodyPr wrap="square" rtlCol="0">
            <a:spAutoFit/>
          </a:bodyPr>
          <a:lstStyle/>
          <a:p>
            <a:pPr algn="ctr"/>
            <a:r>
              <a:rPr lang="en-US" sz="1400" dirty="0"/>
              <a:t>AWS CloudTrail</a:t>
            </a:r>
          </a:p>
        </p:txBody>
      </p:sp>
      <p:sp>
        <p:nvSpPr>
          <p:cNvPr id="13" name="TextBox 12">
            <a:extLst>
              <a:ext uri="{FF2B5EF4-FFF2-40B4-BE49-F238E27FC236}">
                <a16:creationId xmlns:a16="http://schemas.microsoft.com/office/drawing/2014/main" id="{855B2FAB-787B-D64C-BF02-96046541F596}"/>
              </a:ext>
            </a:extLst>
          </p:cNvPr>
          <p:cNvSpPr txBox="1"/>
          <p:nvPr/>
        </p:nvSpPr>
        <p:spPr>
          <a:xfrm>
            <a:off x="1807930" y="4358783"/>
            <a:ext cx="1212292" cy="307777"/>
          </a:xfrm>
          <a:prstGeom prst="rect">
            <a:avLst/>
          </a:prstGeom>
          <a:noFill/>
        </p:spPr>
        <p:txBody>
          <a:bodyPr wrap="square" rtlCol="0">
            <a:spAutoFit/>
          </a:bodyPr>
          <a:lstStyle/>
          <a:p>
            <a:pPr algn="ctr"/>
            <a:r>
              <a:rPr lang="en-US" sz="1400" dirty="0"/>
              <a:t>Alarm</a:t>
            </a:r>
          </a:p>
        </p:txBody>
      </p:sp>
      <p:sp>
        <p:nvSpPr>
          <p:cNvPr id="14" name="TextBox 13">
            <a:extLst>
              <a:ext uri="{FF2B5EF4-FFF2-40B4-BE49-F238E27FC236}">
                <a16:creationId xmlns:a16="http://schemas.microsoft.com/office/drawing/2014/main" id="{67BE2B33-4C0A-8A44-88C9-C6B5C045B46E}"/>
              </a:ext>
            </a:extLst>
          </p:cNvPr>
          <p:cNvSpPr txBox="1"/>
          <p:nvPr/>
        </p:nvSpPr>
        <p:spPr>
          <a:xfrm>
            <a:off x="1773047" y="5192510"/>
            <a:ext cx="1339694" cy="523220"/>
          </a:xfrm>
          <a:prstGeom prst="rect">
            <a:avLst/>
          </a:prstGeom>
          <a:noFill/>
        </p:spPr>
        <p:txBody>
          <a:bodyPr wrap="square" rtlCol="0">
            <a:spAutoFit/>
          </a:bodyPr>
          <a:lstStyle/>
          <a:p>
            <a:pPr algn="ctr"/>
            <a:r>
              <a:rPr lang="en-US" sz="1400" dirty="0"/>
              <a:t>Event </a:t>
            </a:r>
          </a:p>
          <a:p>
            <a:pPr algn="ctr"/>
            <a:r>
              <a:rPr lang="en-US" sz="1400" dirty="0"/>
              <a:t>(event-based)</a:t>
            </a:r>
          </a:p>
        </p:txBody>
      </p:sp>
      <p:sp>
        <p:nvSpPr>
          <p:cNvPr id="15" name="TextBox 14">
            <a:extLst>
              <a:ext uri="{FF2B5EF4-FFF2-40B4-BE49-F238E27FC236}">
                <a16:creationId xmlns:a16="http://schemas.microsoft.com/office/drawing/2014/main" id="{A0E6C5EC-467A-DB4B-9B40-7ABEDFC9595A}"/>
              </a:ext>
            </a:extLst>
          </p:cNvPr>
          <p:cNvSpPr txBox="1"/>
          <p:nvPr/>
        </p:nvSpPr>
        <p:spPr>
          <a:xfrm>
            <a:off x="3023283" y="5192510"/>
            <a:ext cx="1212292" cy="523220"/>
          </a:xfrm>
          <a:prstGeom prst="rect">
            <a:avLst/>
          </a:prstGeom>
          <a:noFill/>
        </p:spPr>
        <p:txBody>
          <a:bodyPr wrap="square" rtlCol="0">
            <a:spAutoFit/>
          </a:bodyPr>
          <a:lstStyle/>
          <a:p>
            <a:pPr algn="ctr"/>
            <a:r>
              <a:rPr lang="en-US" sz="1400" dirty="0"/>
              <a:t>Event </a:t>
            </a:r>
            <a:br>
              <a:rPr lang="en-US" sz="1400" dirty="0"/>
            </a:br>
            <a:r>
              <a:rPr lang="en-US" sz="1400" dirty="0"/>
              <a:t>(time-based)</a:t>
            </a:r>
          </a:p>
        </p:txBody>
      </p:sp>
      <p:sp>
        <p:nvSpPr>
          <p:cNvPr id="16" name="TextBox 15">
            <a:extLst>
              <a:ext uri="{FF2B5EF4-FFF2-40B4-BE49-F238E27FC236}">
                <a16:creationId xmlns:a16="http://schemas.microsoft.com/office/drawing/2014/main" id="{A6D97E21-7416-3449-9A61-68D3B2F5FC52}"/>
              </a:ext>
            </a:extLst>
          </p:cNvPr>
          <p:cNvSpPr txBox="1"/>
          <p:nvPr/>
        </p:nvSpPr>
        <p:spPr>
          <a:xfrm>
            <a:off x="3188284" y="4347940"/>
            <a:ext cx="914634" cy="307777"/>
          </a:xfrm>
          <a:prstGeom prst="rect">
            <a:avLst/>
          </a:prstGeom>
          <a:noFill/>
        </p:spPr>
        <p:txBody>
          <a:bodyPr wrap="square" rtlCol="0">
            <a:spAutoFit/>
          </a:bodyPr>
          <a:lstStyle/>
          <a:p>
            <a:pPr algn="ctr"/>
            <a:r>
              <a:rPr lang="en-US" sz="1400" dirty="0"/>
              <a:t>Rule</a:t>
            </a:r>
          </a:p>
        </p:txBody>
      </p:sp>
      <p:sp>
        <p:nvSpPr>
          <p:cNvPr id="18" name="TextBox 17">
            <a:extLst>
              <a:ext uri="{FF2B5EF4-FFF2-40B4-BE49-F238E27FC236}">
                <a16:creationId xmlns:a16="http://schemas.microsoft.com/office/drawing/2014/main" id="{59FFAD8A-7E15-8B47-8D87-4109AFAD5032}"/>
              </a:ext>
            </a:extLst>
          </p:cNvPr>
          <p:cNvSpPr txBox="1"/>
          <p:nvPr/>
        </p:nvSpPr>
        <p:spPr>
          <a:xfrm>
            <a:off x="6644499" y="4410327"/>
            <a:ext cx="1223442" cy="307777"/>
          </a:xfrm>
          <a:prstGeom prst="rect">
            <a:avLst/>
          </a:prstGeom>
          <a:noFill/>
        </p:spPr>
        <p:txBody>
          <a:bodyPr wrap="square" rtlCol="0">
            <a:spAutoFit/>
          </a:bodyPr>
          <a:lstStyle/>
          <a:p>
            <a:pPr algn="ctr"/>
            <a:r>
              <a:rPr lang="en-US" sz="1400" dirty="0"/>
              <a:t>Change set</a:t>
            </a:r>
          </a:p>
        </p:txBody>
      </p:sp>
      <p:sp>
        <p:nvSpPr>
          <p:cNvPr id="19" name="TextBox 18">
            <a:extLst>
              <a:ext uri="{FF2B5EF4-FFF2-40B4-BE49-F238E27FC236}">
                <a16:creationId xmlns:a16="http://schemas.microsoft.com/office/drawing/2014/main" id="{9B070A4C-BF33-FD4B-89B6-050AC0A52016}"/>
              </a:ext>
            </a:extLst>
          </p:cNvPr>
          <p:cNvSpPr txBox="1"/>
          <p:nvPr/>
        </p:nvSpPr>
        <p:spPr>
          <a:xfrm>
            <a:off x="7809913" y="4404647"/>
            <a:ext cx="1223442" cy="307777"/>
          </a:xfrm>
          <a:prstGeom prst="rect">
            <a:avLst/>
          </a:prstGeom>
          <a:noFill/>
        </p:spPr>
        <p:txBody>
          <a:bodyPr wrap="square" rtlCol="0">
            <a:spAutoFit/>
          </a:bodyPr>
          <a:lstStyle/>
          <a:p>
            <a:pPr algn="ctr"/>
            <a:r>
              <a:rPr lang="en-US" sz="1400" dirty="0"/>
              <a:t>Stack</a:t>
            </a:r>
          </a:p>
        </p:txBody>
      </p:sp>
      <p:sp>
        <p:nvSpPr>
          <p:cNvPr id="20" name="TextBox 19">
            <a:extLst>
              <a:ext uri="{FF2B5EF4-FFF2-40B4-BE49-F238E27FC236}">
                <a16:creationId xmlns:a16="http://schemas.microsoft.com/office/drawing/2014/main" id="{62359C68-EE77-C745-B77F-A84AC9B55DDB}"/>
              </a:ext>
            </a:extLst>
          </p:cNvPr>
          <p:cNvSpPr txBox="1"/>
          <p:nvPr/>
        </p:nvSpPr>
        <p:spPr>
          <a:xfrm>
            <a:off x="6644499" y="5366043"/>
            <a:ext cx="1223442" cy="307777"/>
          </a:xfrm>
          <a:prstGeom prst="rect">
            <a:avLst/>
          </a:prstGeom>
          <a:noFill/>
        </p:spPr>
        <p:txBody>
          <a:bodyPr wrap="square" rtlCol="0">
            <a:spAutoFit/>
          </a:bodyPr>
          <a:lstStyle/>
          <a:p>
            <a:pPr algn="ctr"/>
            <a:r>
              <a:rPr lang="en-US" sz="1400" dirty="0"/>
              <a:t>Template</a:t>
            </a:r>
          </a:p>
        </p:txBody>
      </p:sp>
      <p:sp>
        <p:nvSpPr>
          <p:cNvPr id="21" name="TextBox 20">
            <a:extLst>
              <a:ext uri="{FF2B5EF4-FFF2-40B4-BE49-F238E27FC236}">
                <a16:creationId xmlns:a16="http://schemas.microsoft.com/office/drawing/2014/main" id="{CBE62718-B3C1-9347-88A2-FA6EC002EBE0}"/>
              </a:ext>
            </a:extLst>
          </p:cNvPr>
          <p:cNvSpPr txBox="1"/>
          <p:nvPr/>
        </p:nvSpPr>
        <p:spPr>
          <a:xfrm>
            <a:off x="1873406" y="3365920"/>
            <a:ext cx="2301904" cy="307777"/>
          </a:xfrm>
          <a:prstGeom prst="rect">
            <a:avLst/>
          </a:prstGeom>
          <a:noFill/>
        </p:spPr>
        <p:txBody>
          <a:bodyPr wrap="square" rtlCol="0">
            <a:spAutoFit/>
          </a:bodyPr>
          <a:lstStyle/>
          <a:p>
            <a:pPr algn="ctr"/>
            <a:r>
              <a:rPr lang="en-US" sz="1400" dirty="0"/>
              <a:t>Amazon CloudWatch</a:t>
            </a:r>
          </a:p>
        </p:txBody>
      </p:sp>
      <p:sp>
        <p:nvSpPr>
          <p:cNvPr id="22" name="TextBox 21">
            <a:extLst>
              <a:ext uri="{FF2B5EF4-FFF2-40B4-BE49-F238E27FC236}">
                <a16:creationId xmlns:a16="http://schemas.microsoft.com/office/drawing/2014/main" id="{8BD05E81-A448-B540-B53F-C37560083060}"/>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AWS Auto Scaling</a:t>
            </a:r>
          </a:p>
        </p:txBody>
      </p:sp>
      <p:sp>
        <p:nvSpPr>
          <p:cNvPr id="23" name="TextBox 22">
            <a:extLst>
              <a:ext uri="{FF2B5EF4-FFF2-40B4-BE49-F238E27FC236}">
                <a16:creationId xmlns:a16="http://schemas.microsoft.com/office/drawing/2014/main" id="{EEDDFA12-A28F-954F-8F51-DC41A66027DD}"/>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AWS CloudFormation</a:t>
            </a:r>
          </a:p>
        </p:txBody>
      </p:sp>
      <p:sp>
        <p:nvSpPr>
          <p:cNvPr id="24" name="TextBox 23">
            <a:extLst>
              <a:ext uri="{FF2B5EF4-FFF2-40B4-BE49-F238E27FC236}">
                <a16:creationId xmlns:a16="http://schemas.microsoft.com/office/drawing/2014/main" id="{8D1A57F1-6603-F74D-B09D-AA49B0332D4A}"/>
              </a:ext>
            </a:extLst>
          </p:cNvPr>
          <p:cNvSpPr txBox="1"/>
          <p:nvPr/>
        </p:nvSpPr>
        <p:spPr>
          <a:xfrm>
            <a:off x="9033355" y="3365921"/>
            <a:ext cx="2301904" cy="307777"/>
          </a:xfrm>
          <a:prstGeom prst="rect">
            <a:avLst/>
          </a:prstGeom>
          <a:noFill/>
        </p:spPr>
        <p:txBody>
          <a:bodyPr wrap="square" rtlCol="0">
            <a:spAutoFit/>
          </a:bodyPr>
          <a:lstStyle/>
          <a:p>
            <a:pPr algn="ctr"/>
            <a:r>
              <a:rPr lang="en-US" sz="1400" dirty="0"/>
              <a:t>AWS CloudTrail</a:t>
            </a:r>
          </a:p>
        </p:txBody>
      </p:sp>
      <p:pic>
        <p:nvPicPr>
          <p:cNvPr id="17" name="Graphic 16">
            <a:extLst>
              <a:ext uri="{FF2B5EF4-FFF2-40B4-BE49-F238E27FC236}">
                <a16:creationId xmlns:a16="http://schemas.microsoft.com/office/drawing/2014/main" id="{FE096E96-E3AA-624D-9A40-284D43C774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9126" y="3837793"/>
            <a:ext cx="469900" cy="469900"/>
          </a:xfrm>
          <a:prstGeom prst="rect">
            <a:avLst/>
          </a:prstGeom>
        </p:spPr>
      </p:pic>
      <p:pic>
        <p:nvPicPr>
          <p:cNvPr id="26" name="Graphic 25">
            <a:extLst>
              <a:ext uri="{FF2B5EF4-FFF2-40B4-BE49-F238E27FC236}">
                <a16:creationId xmlns:a16="http://schemas.microsoft.com/office/drawing/2014/main" id="{BBB165F8-CE9C-CD48-A377-F8F7C5699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4243" y="4658019"/>
            <a:ext cx="469900" cy="469900"/>
          </a:xfrm>
          <a:prstGeom prst="rect">
            <a:avLst/>
          </a:prstGeom>
        </p:spPr>
      </p:pic>
      <p:pic>
        <p:nvPicPr>
          <p:cNvPr id="28" name="Graphic 27">
            <a:extLst>
              <a:ext uri="{FF2B5EF4-FFF2-40B4-BE49-F238E27FC236}">
                <a16:creationId xmlns:a16="http://schemas.microsoft.com/office/drawing/2014/main" id="{92DB3ED5-8DAA-B748-BB05-5D76096951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4479" y="4663802"/>
            <a:ext cx="469900" cy="469900"/>
          </a:xfrm>
          <a:prstGeom prst="rect">
            <a:avLst/>
          </a:prstGeom>
        </p:spPr>
      </p:pic>
      <p:pic>
        <p:nvPicPr>
          <p:cNvPr id="30" name="Graphic 29">
            <a:extLst>
              <a:ext uri="{FF2B5EF4-FFF2-40B4-BE49-F238E27FC236}">
                <a16:creationId xmlns:a16="http://schemas.microsoft.com/office/drawing/2014/main" id="{4994548E-B041-504E-B148-6A1CB65E4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2602110"/>
            <a:ext cx="711200" cy="711200"/>
          </a:xfrm>
          <a:prstGeom prst="rect">
            <a:avLst/>
          </a:prstGeom>
        </p:spPr>
      </p:pic>
      <p:pic>
        <p:nvPicPr>
          <p:cNvPr id="32" name="Graphic 31">
            <a:extLst>
              <a:ext uri="{FF2B5EF4-FFF2-40B4-BE49-F238E27FC236}">
                <a16:creationId xmlns:a16="http://schemas.microsoft.com/office/drawing/2014/main" id="{82B16949-FC3E-DD42-BD9A-9E6AD40CB9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8059" y="3848636"/>
            <a:ext cx="354524" cy="469900"/>
          </a:xfrm>
          <a:prstGeom prst="rect">
            <a:avLst/>
          </a:prstGeom>
        </p:spPr>
      </p:pic>
      <p:pic>
        <p:nvPicPr>
          <p:cNvPr id="34" name="Graphic 33">
            <a:extLst>
              <a:ext uri="{FF2B5EF4-FFF2-40B4-BE49-F238E27FC236}">
                <a16:creationId xmlns:a16="http://schemas.microsoft.com/office/drawing/2014/main" id="{E8A76DD7-2470-9240-BE0E-8F1412C59C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8758" y="1257143"/>
            <a:ext cx="711200" cy="711200"/>
          </a:xfrm>
          <a:prstGeom prst="rect">
            <a:avLst/>
          </a:prstGeom>
        </p:spPr>
      </p:pic>
      <p:pic>
        <p:nvPicPr>
          <p:cNvPr id="36" name="Graphic 35">
            <a:extLst>
              <a:ext uri="{FF2B5EF4-FFF2-40B4-BE49-F238E27FC236}">
                <a16:creationId xmlns:a16="http://schemas.microsoft.com/office/drawing/2014/main" id="{3D156208-DD4B-FB4F-86E9-7C14D9002F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514" y="2602110"/>
            <a:ext cx="711200" cy="711200"/>
          </a:xfrm>
          <a:prstGeom prst="rect">
            <a:avLst/>
          </a:prstGeom>
        </p:spPr>
      </p:pic>
      <p:pic>
        <p:nvPicPr>
          <p:cNvPr id="38" name="Graphic 37">
            <a:extLst>
              <a:ext uri="{FF2B5EF4-FFF2-40B4-BE49-F238E27FC236}">
                <a16:creationId xmlns:a16="http://schemas.microsoft.com/office/drawing/2014/main" id="{2DB9FF67-CB60-5945-8038-9C364F7973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10514" y="1257143"/>
            <a:ext cx="711200" cy="711200"/>
          </a:xfrm>
          <a:prstGeom prst="rect">
            <a:avLst/>
          </a:prstGeom>
        </p:spPr>
      </p:pic>
      <p:pic>
        <p:nvPicPr>
          <p:cNvPr id="40" name="Graphic 39">
            <a:extLst>
              <a:ext uri="{FF2B5EF4-FFF2-40B4-BE49-F238E27FC236}">
                <a16:creationId xmlns:a16="http://schemas.microsoft.com/office/drawing/2014/main" id="{5753FFE5-7A27-BA49-BBE0-045FD210A6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1270" y="3896082"/>
            <a:ext cx="469900" cy="469900"/>
          </a:xfrm>
          <a:prstGeom prst="rect">
            <a:avLst/>
          </a:prstGeom>
        </p:spPr>
      </p:pic>
      <p:pic>
        <p:nvPicPr>
          <p:cNvPr id="42" name="Graphic 41">
            <a:extLst>
              <a:ext uri="{FF2B5EF4-FFF2-40B4-BE49-F238E27FC236}">
                <a16:creationId xmlns:a16="http://schemas.microsoft.com/office/drawing/2014/main" id="{2E7B3792-DE8C-2340-BCCC-B60D3B1F47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74573" y="2602110"/>
            <a:ext cx="711200" cy="711200"/>
          </a:xfrm>
          <a:prstGeom prst="rect">
            <a:avLst/>
          </a:prstGeom>
        </p:spPr>
      </p:pic>
      <p:pic>
        <p:nvPicPr>
          <p:cNvPr id="44" name="Graphic 43">
            <a:extLst>
              <a:ext uri="{FF2B5EF4-FFF2-40B4-BE49-F238E27FC236}">
                <a16:creationId xmlns:a16="http://schemas.microsoft.com/office/drawing/2014/main" id="{9F15BCF3-02F1-4947-B330-E7DC1965E8C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86684" y="3883009"/>
            <a:ext cx="469900" cy="469900"/>
          </a:xfrm>
          <a:prstGeom prst="rect">
            <a:avLst/>
          </a:prstGeom>
        </p:spPr>
      </p:pic>
      <p:pic>
        <p:nvPicPr>
          <p:cNvPr id="46" name="Graphic 45">
            <a:extLst>
              <a:ext uri="{FF2B5EF4-FFF2-40B4-BE49-F238E27FC236}">
                <a16:creationId xmlns:a16="http://schemas.microsoft.com/office/drawing/2014/main" id="{1177C24E-8F55-CD4F-A1D9-19641CA02BE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21270" y="4843946"/>
            <a:ext cx="469900" cy="469900"/>
          </a:xfrm>
          <a:prstGeom prst="rect">
            <a:avLst/>
          </a:prstGeom>
        </p:spPr>
      </p:pic>
      <p:pic>
        <p:nvPicPr>
          <p:cNvPr id="48" name="Graphic 47">
            <a:extLst>
              <a:ext uri="{FF2B5EF4-FFF2-40B4-BE49-F238E27FC236}">
                <a16:creationId xmlns:a16="http://schemas.microsoft.com/office/drawing/2014/main" id="{C9806E1C-231A-A543-A743-816583871FD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374573" y="1257143"/>
            <a:ext cx="711200" cy="711200"/>
          </a:xfrm>
          <a:prstGeom prst="rect">
            <a:avLst/>
          </a:prstGeom>
        </p:spPr>
      </p:pic>
      <p:pic>
        <p:nvPicPr>
          <p:cNvPr id="50" name="Graphic 49">
            <a:extLst>
              <a:ext uri="{FF2B5EF4-FFF2-40B4-BE49-F238E27FC236}">
                <a16:creationId xmlns:a16="http://schemas.microsoft.com/office/drawing/2014/main" id="{AFEBB505-5B2A-EE4F-A8C0-A4E994E9976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28707" y="2602110"/>
            <a:ext cx="711200" cy="711200"/>
          </a:xfrm>
          <a:prstGeom prst="rect">
            <a:avLst/>
          </a:prstGeom>
        </p:spPr>
      </p:pic>
      <p:pic>
        <p:nvPicPr>
          <p:cNvPr id="52" name="Graphic 51">
            <a:extLst>
              <a:ext uri="{FF2B5EF4-FFF2-40B4-BE49-F238E27FC236}">
                <a16:creationId xmlns:a16="http://schemas.microsoft.com/office/drawing/2014/main" id="{C908DA3E-1AF9-E84D-96D9-F3076F3FEBC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828707" y="1257143"/>
            <a:ext cx="711200" cy="711200"/>
          </a:xfrm>
          <a:prstGeom prst="rect">
            <a:avLst/>
          </a:prstGeom>
        </p:spPr>
      </p:pic>
    </p:spTree>
    <p:extLst>
      <p:ext uri="{BB962C8B-B14F-4D97-AF65-F5344CB8AC3E}">
        <p14:creationId xmlns:p14="http://schemas.microsoft.com/office/powerpoint/2010/main" val="11871110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178</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2/5</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1819529"/>
            <a:ext cx="2301904" cy="523220"/>
          </a:xfrm>
          <a:prstGeom prst="rect">
            <a:avLst/>
          </a:prstGeom>
          <a:noFill/>
        </p:spPr>
        <p:txBody>
          <a:bodyPr wrap="square" rtlCol="0">
            <a:spAutoFit/>
          </a:bodyPr>
          <a:lstStyle/>
          <a:p>
            <a:pPr algn="ctr"/>
            <a:r>
              <a:rPr lang="en-US" sz="1400" dirty="0"/>
              <a:t>AWS Command Line Interface</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1819529"/>
            <a:ext cx="2301904" cy="307777"/>
          </a:xfrm>
          <a:prstGeom prst="rect">
            <a:avLst/>
          </a:prstGeom>
          <a:noFill/>
        </p:spPr>
        <p:txBody>
          <a:bodyPr wrap="square" rtlCol="0">
            <a:spAutoFit/>
          </a:bodyPr>
          <a:lstStyle/>
          <a:p>
            <a:pPr algn="ctr"/>
            <a:r>
              <a:rPr lang="en-US" sz="1400" dirty="0"/>
              <a:t>AWS Config</a:t>
            </a:r>
          </a:p>
        </p:txBody>
      </p:sp>
      <p:sp>
        <p:nvSpPr>
          <p:cNvPr id="21" name="TextBox 20">
            <a:extLst>
              <a:ext uri="{FF2B5EF4-FFF2-40B4-BE49-F238E27FC236}">
                <a16:creationId xmlns:a16="http://schemas.microsoft.com/office/drawing/2014/main" id="{852585C3-5D7E-0C47-B962-CB1E34161F35}"/>
              </a:ext>
            </a:extLst>
          </p:cNvPr>
          <p:cNvSpPr txBox="1"/>
          <p:nvPr/>
        </p:nvSpPr>
        <p:spPr>
          <a:xfrm>
            <a:off x="1873406" y="3260714"/>
            <a:ext cx="2301904" cy="523220"/>
          </a:xfrm>
          <a:prstGeom prst="rect">
            <a:avLst/>
          </a:prstGeom>
          <a:noFill/>
        </p:spPr>
        <p:txBody>
          <a:bodyPr wrap="square" rtlCol="0">
            <a:spAutoFit/>
          </a:bodyPr>
          <a:lstStyle/>
          <a:p>
            <a:pPr algn="ctr"/>
            <a:r>
              <a:rPr lang="en-US" sz="1400" dirty="0"/>
              <a:t>AWS Command Line Interface</a:t>
            </a:r>
          </a:p>
        </p:txBody>
      </p:sp>
      <p:sp>
        <p:nvSpPr>
          <p:cNvPr id="22" name="TextBox 21">
            <a:extLst>
              <a:ext uri="{FF2B5EF4-FFF2-40B4-BE49-F238E27FC236}">
                <a16:creationId xmlns:a16="http://schemas.microsoft.com/office/drawing/2014/main" id="{71F1AE91-8299-4B43-A144-AA7484318836}"/>
              </a:ext>
            </a:extLst>
          </p:cNvPr>
          <p:cNvSpPr txBox="1"/>
          <p:nvPr/>
        </p:nvSpPr>
        <p:spPr>
          <a:xfrm>
            <a:off x="4215162" y="3260714"/>
            <a:ext cx="2301904" cy="307777"/>
          </a:xfrm>
          <a:prstGeom prst="rect">
            <a:avLst/>
          </a:prstGeom>
          <a:noFill/>
        </p:spPr>
        <p:txBody>
          <a:bodyPr wrap="square" rtlCol="0">
            <a:spAutoFit/>
          </a:bodyPr>
          <a:lstStyle/>
          <a:p>
            <a:pPr algn="ctr"/>
            <a:r>
              <a:rPr lang="en-US" sz="1400" dirty="0"/>
              <a:t>AWS Config</a:t>
            </a:r>
          </a:p>
        </p:txBody>
      </p:sp>
      <p:pic>
        <p:nvPicPr>
          <p:cNvPr id="13" name="Graphic 12">
            <a:extLst>
              <a:ext uri="{FF2B5EF4-FFF2-40B4-BE49-F238E27FC236}">
                <a16:creationId xmlns:a16="http://schemas.microsoft.com/office/drawing/2014/main" id="{85C9362A-479E-0244-878C-241B6D5F21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64901"/>
            <a:ext cx="711200" cy="711200"/>
          </a:xfrm>
          <a:prstGeom prst="rect">
            <a:avLst/>
          </a:prstGeom>
        </p:spPr>
      </p:pic>
      <p:pic>
        <p:nvPicPr>
          <p:cNvPr id="15" name="Graphic 14">
            <a:extLst>
              <a:ext uri="{FF2B5EF4-FFF2-40B4-BE49-F238E27FC236}">
                <a16:creationId xmlns:a16="http://schemas.microsoft.com/office/drawing/2014/main" id="{66D32ACF-87CC-B74C-9999-D09DFF0975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085451"/>
            <a:ext cx="711200" cy="711200"/>
          </a:xfrm>
          <a:prstGeom prst="rect">
            <a:avLst/>
          </a:prstGeom>
        </p:spPr>
      </p:pic>
      <p:pic>
        <p:nvPicPr>
          <p:cNvPr id="17" name="Graphic 16">
            <a:extLst>
              <a:ext uri="{FF2B5EF4-FFF2-40B4-BE49-F238E27FC236}">
                <a16:creationId xmlns:a16="http://schemas.microsoft.com/office/drawing/2014/main" id="{0C441504-5413-C440-B9D0-9566CADFEA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64901"/>
            <a:ext cx="711200" cy="711200"/>
          </a:xfrm>
          <a:prstGeom prst="rect">
            <a:avLst/>
          </a:prstGeom>
        </p:spPr>
      </p:pic>
      <p:pic>
        <p:nvPicPr>
          <p:cNvPr id="19" name="Graphic 18">
            <a:extLst>
              <a:ext uri="{FF2B5EF4-FFF2-40B4-BE49-F238E27FC236}">
                <a16:creationId xmlns:a16="http://schemas.microsoft.com/office/drawing/2014/main" id="{CC2A3F8C-8C0F-2F47-AAE1-7A7A1CB8F6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085451"/>
            <a:ext cx="711200" cy="711200"/>
          </a:xfrm>
          <a:prstGeom prst="rect">
            <a:avLst/>
          </a:prstGeom>
        </p:spPr>
      </p:pic>
      <p:sp>
        <p:nvSpPr>
          <p:cNvPr id="20" name="TextBox 19">
            <a:extLst>
              <a:ext uri="{FF2B5EF4-FFF2-40B4-BE49-F238E27FC236}">
                <a16:creationId xmlns:a16="http://schemas.microsoft.com/office/drawing/2014/main" id="{FDB5402A-36AC-C14C-A98B-B45CE453D22A}"/>
              </a:ext>
            </a:extLst>
          </p:cNvPr>
          <p:cNvSpPr txBox="1"/>
          <p:nvPr/>
        </p:nvSpPr>
        <p:spPr>
          <a:xfrm>
            <a:off x="6556916" y="1790030"/>
            <a:ext cx="2301904" cy="307777"/>
          </a:xfrm>
          <a:prstGeom prst="rect">
            <a:avLst/>
          </a:prstGeom>
          <a:noFill/>
        </p:spPr>
        <p:txBody>
          <a:bodyPr wrap="square" rtlCol="0">
            <a:spAutoFit/>
          </a:bodyPr>
          <a:lstStyle/>
          <a:p>
            <a:pPr algn="ctr"/>
            <a:r>
              <a:rPr lang="en-US" sz="1400" dirty="0"/>
              <a:t>AWS License Manager </a:t>
            </a:r>
          </a:p>
        </p:txBody>
      </p:sp>
      <p:sp>
        <p:nvSpPr>
          <p:cNvPr id="25" name="TextBox 24">
            <a:extLst>
              <a:ext uri="{FF2B5EF4-FFF2-40B4-BE49-F238E27FC236}">
                <a16:creationId xmlns:a16="http://schemas.microsoft.com/office/drawing/2014/main" id="{FF601423-BBB6-AB4F-8ACB-299B6D32EFE0}"/>
              </a:ext>
            </a:extLst>
          </p:cNvPr>
          <p:cNvSpPr txBox="1"/>
          <p:nvPr/>
        </p:nvSpPr>
        <p:spPr>
          <a:xfrm>
            <a:off x="8898672" y="1790030"/>
            <a:ext cx="2301904" cy="307777"/>
          </a:xfrm>
          <a:prstGeom prst="rect">
            <a:avLst/>
          </a:prstGeom>
          <a:noFill/>
        </p:spPr>
        <p:txBody>
          <a:bodyPr wrap="square" rtlCol="0">
            <a:spAutoFit/>
          </a:bodyPr>
          <a:lstStyle/>
          <a:p>
            <a:pPr algn="ctr"/>
            <a:r>
              <a:rPr lang="en-US" sz="1400" dirty="0"/>
              <a:t>AWS Managed Services</a:t>
            </a:r>
          </a:p>
        </p:txBody>
      </p:sp>
      <p:sp>
        <p:nvSpPr>
          <p:cNvPr id="26" name="TextBox 25">
            <a:extLst>
              <a:ext uri="{FF2B5EF4-FFF2-40B4-BE49-F238E27FC236}">
                <a16:creationId xmlns:a16="http://schemas.microsoft.com/office/drawing/2014/main" id="{2EDF5E87-BABF-E64D-85A0-A28574096690}"/>
              </a:ext>
            </a:extLst>
          </p:cNvPr>
          <p:cNvSpPr txBox="1"/>
          <p:nvPr/>
        </p:nvSpPr>
        <p:spPr>
          <a:xfrm>
            <a:off x="6556916" y="3218671"/>
            <a:ext cx="2301904" cy="307777"/>
          </a:xfrm>
          <a:prstGeom prst="rect">
            <a:avLst/>
          </a:prstGeom>
          <a:noFill/>
        </p:spPr>
        <p:txBody>
          <a:bodyPr wrap="square" rtlCol="0">
            <a:spAutoFit/>
          </a:bodyPr>
          <a:lstStyle/>
          <a:p>
            <a:pPr algn="ctr"/>
            <a:r>
              <a:rPr lang="en-US" sz="1400" dirty="0"/>
              <a:t>AWS License Manager </a:t>
            </a:r>
          </a:p>
        </p:txBody>
      </p:sp>
      <p:sp>
        <p:nvSpPr>
          <p:cNvPr id="27" name="TextBox 26">
            <a:extLst>
              <a:ext uri="{FF2B5EF4-FFF2-40B4-BE49-F238E27FC236}">
                <a16:creationId xmlns:a16="http://schemas.microsoft.com/office/drawing/2014/main" id="{E611EDF5-11C9-AF4F-8B20-F4D5C0C0DDD3}"/>
              </a:ext>
            </a:extLst>
          </p:cNvPr>
          <p:cNvSpPr txBox="1"/>
          <p:nvPr/>
        </p:nvSpPr>
        <p:spPr>
          <a:xfrm>
            <a:off x="8898672" y="3218671"/>
            <a:ext cx="2301904" cy="307777"/>
          </a:xfrm>
          <a:prstGeom prst="rect">
            <a:avLst/>
          </a:prstGeom>
          <a:noFill/>
        </p:spPr>
        <p:txBody>
          <a:bodyPr wrap="square" rtlCol="0">
            <a:spAutoFit/>
          </a:bodyPr>
          <a:lstStyle/>
          <a:p>
            <a:pPr algn="ctr"/>
            <a:r>
              <a:rPr lang="en-US" sz="1400" dirty="0"/>
              <a:t>AWS Managed Services</a:t>
            </a:r>
          </a:p>
        </p:txBody>
      </p:sp>
      <p:pic>
        <p:nvPicPr>
          <p:cNvPr id="28" name="Graphic 27">
            <a:extLst>
              <a:ext uri="{FF2B5EF4-FFF2-40B4-BE49-F238E27FC236}">
                <a16:creationId xmlns:a16="http://schemas.microsoft.com/office/drawing/2014/main" id="{9EC863C4-577B-354B-9DF9-1E89CA1F86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2268" y="2433444"/>
            <a:ext cx="711200" cy="711200"/>
          </a:xfrm>
          <a:prstGeom prst="rect">
            <a:avLst/>
          </a:prstGeom>
        </p:spPr>
      </p:pic>
      <p:pic>
        <p:nvPicPr>
          <p:cNvPr id="29" name="Graphic 28">
            <a:extLst>
              <a:ext uri="{FF2B5EF4-FFF2-40B4-BE49-F238E27FC236}">
                <a16:creationId xmlns:a16="http://schemas.microsoft.com/office/drawing/2014/main" id="{832E9801-592F-8C4F-8580-E44BF07318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52268" y="1078830"/>
            <a:ext cx="711200" cy="711200"/>
          </a:xfrm>
          <a:prstGeom prst="rect">
            <a:avLst/>
          </a:prstGeom>
        </p:spPr>
      </p:pic>
      <p:pic>
        <p:nvPicPr>
          <p:cNvPr id="30" name="Graphic 29">
            <a:extLst>
              <a:ext uri="{FF2B5EF4-FFF2-40B4-BE49-F238E27FC236}">
                <a16:creationId xmlns:a16="http://schemas.microsoft.com/office/drawing/2014/main" id="{CAC4FBB4-AE13-2C4E-BAE6-DF58972F3D8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94024" y="2433444"/>
            <a:ext cx="711200" cy="711200"/>
          </a:xfrm>
          <a:prstGeom prst="rect">
            <a:avLst/>
          </a:prstGeom>
        </p:spPr>
      </p:pic>
      <p:pic>
        <p:nvPicPr>
          <p:cNvPr id="31" name="Graphic 30">
            <a:extLst>
              <a:ext uri="{FF2B5EF4-FFF2-40B4-BE49-F238E27FC236}">
                <a16:creationId xmlns:a16="http://schemas.microsoft.com/office/drawing/2014/main" id="{0BF49E8B-A4AC-5F41-8A16-BB157DDA2B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4" y="1078830"/>
            <a:ext cx="711200" cy="711200"/>
          </a:xfrm>
          <a:prstGeom prst="rect">
            <a:avLst/>
          </a:prstGeom>
        </p:spPr>
      </p:pic>
    </p:spTree>
    <p:extLst>
      <p:ext uri="{BB962C8B-B14F-4D97-AF65-F5344CB8AC3E}">
        <p14:creationId xmlns:p14="http://schemas.microsoft.com/office/powerpoint/2010/main" val="15472247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179</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3/5</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71229C-75C9-7348-A95C-3A8906F62A89}"/>
              </a:ext>
            </a:extLst>
          </p:cNvPr>
          <p:cNvSpPr txBox="1"/>
          <p:nvPr/>
        </p:nvSpPr>
        <p:spPr>
          <a:xfrm>
            <a:off x="1831179" y="1790030"/>
            <a:ext cx="2301904" cy="523220"/>
          </a:xfrm>
          <a:prstGeom prst="rect">
            <a:avLst/>
          </a:prstGeom>
          <a:noFill/>
        </p:spPr>
        <p:txBody>
          <a:bodyPr wrap="square" rtlCol="0">
            <a:spAutoFit/>
          </a:bodyPr>
          <a:lstStyle/>
          <a:p>
            <a:pPr algn="ctr"/>
            <a:r>
              <a:rPr lang="en-US" sz="1400" dirty="0"/>
              <a:t>AWS Management Console</a:t>
            </a:r>
          </a:p>
        </p:txBody>
      </p:sp>
      <p:sp>
        <p:nvSpPr>
          <p:cNvPr id="24" name="TextBox 23">
            <a:extLst>
              <a:ext uri="{FF2B5EF4-FFF2-40B4-BE49-F238E27FC236}">
                <a16:creationId xmlns:a16="http://schemas.microsoft.com/office/drawing/2014/main" id="{A3A8F2A9-F281-F841-955E-62CD75E14F25}"/>
              </a:ext>
            </a:extLst>
          </p:cNvPr>
          <p:cNvSpPr txBox="1"/>
          <p:nvPr/>
        </p:nvSpPr>
        <p:spPr>
          <a:xfrm>
            <a:off x="1831179" y="3218671"/>
            <a:ext cx="2301904" cy="523220"/>
          </a:xfrm>
          <a:prstGeom prst="rect">
            <a:avLst/>
          </a:prstGeom>
          <a:noFill/>
        </p:spPr>
        <p:txBody>
          <a:bodyPr wrap="square" rtlCol="0">
            <a:spAutoFit/>
          </a:bodyPr>
          <a:lstStyle/>
          <a:p>
            <a:pPr algn="ctr"/>
            <a:r>
              <a:rPr lang="en-US" sz="1400" dirty="0"/>
              <a:t>AWS Management Console</a:t>
            </a:r>
          </a:p>
        </p:txBody>
      </p:sp>
      <p:pic>
        <p:nvPicPr>
          <p:cNvPr id="33" name="Graphic 32">
            <a:extLst>
              <a:ext uri="{FF2B5EF4-FFF2-40B4-BE49-F238E27FC236}">
                <a16:creationId xmlns:a16="http://schemas.microsoft.com/office/drawing/2014/main" id="{BB99AA6E-3CE0-2C4E-8932-4F6146D8E3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6531" y="2433444"/>
            <a:ext cx="711200" cy="711200"/>
          </a:xfrm>
          <a:prstGeom prst="rect">
            <a:avLst/>
          </a:prstGeom>
        </p:spPr>
      </p:pic>
      <p:pic>
        <p:nvPicPr>
          <p:cNvPr id="35" name="Graphic 34">
            <a:extLst>
              <a:ext uri="{FF2B5EF4-FFF2-40B4-BE49-F238E27FC236}">
                <a16:creationId xmlns:a16="http://schemas.microsoft.com/office/drawing/2014/main" id="{2C3CBB79-B296-BA46-B758-A5543D1CB1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6531" y="1078830"/>
            <a:ext cx="711200" cy="711200"/>
          </a:xfrm>
          <a:prstGeom prst="rect">
            <a:avLst/>
          </a:prstGeom>
        </p:spPr>
      </p:pic>
      <p:cxnSp>
        <p:nvCxnSpPr>
          <p:cNvPr id="19" name="Straight Connector 18">
            <a:extLst>
              <a:ext uri="{FF2B5EF4-FFF2-40B4-BE49-F238E27FC236}">
                <a16:creationId xmlns:a16="http://schemas.microsoft.com/office/drawing/2014/main" id="{48A55870-EF23-6C40-8215-36126AC7C1A6}"/>
              </a:ext>
            </a:extLst>
          </p:cNvPr>
          <p:cNvCxnSpPr>
            <a:cxnSpLocks/>
          </p:cNvCxnSpPr>
          <p:nvPr/>
        </p:nvCxnSpPr>
        <p:spPr>
          <a:xfrm>
            <a:off x="8976529" y="1000069"/>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31BE5DE-F28F-3B4D-B64A-7CC759B172F7}"/>
              </a:ext>
            </a:extLst>
          </p:cNvPr>
          <p:cNvSpPr txBox="1"/>
          <p:nvPr/>
        </p:nvSpPr>
        <p:spPr>
          <a:xfrm>
            <a:off x="4539652" y="1822426"/>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sp>
        <p:nvSpPr>
          <p:cNvPr id="25" name="TextBox 24">
            <a:extLst>
              <a:ext uri="{FF2B5EF4-FFF2-40B4-BE49-F238E27FC236}">
                <a16:creationId xmlns:a16="http://schemas.microsoft.com/office/drawing/2014/main" id="{F32CFB9B-8A42-3F47-8FAF-20AE1C23C63D}"/>
              </a:ext>
            </a:extLst>
          </p:cNvPr>
          <p:cNvSpPr txBox="1"/>
          <p:nvPr/>
        </p:nvSpPr>
        <p:spPr>
          <a:xfrm>
            <a:off x="4217540" y="4303621"/>
            <a:ext cx="1364961" cy="307777"/>
          </a:xfrm>
          <a:prstGeom prst="rect">
            <a:avLst/>
          </a:prstGeom>
          <a:noFill/>
        </p:spPr>
        <p:txBody>
          <a:bodyPr wrap="square" rtlCol="0">
            <a:spAutoFit/>
          </a:bodyPr>
          <a:lstStyle/>
          <a:p>
            <a:pPr algn="ctr"/>
            <a:r>
              <a:rPr lang="en-US" sz="1400" dirty="0"/>
              <a:t>Apps</a:t>
            </a:r>
          </a:p>
        </p:txBody>
      </p:sp>
      <p:sp>
        <p:nvSpPr>
          <p:cNvPr id="26" name="TextBox 25">
            <a:extLst>
              <a:ext uri="{FF2B5EF4-FFF2-40B4-BE49-F238E27FC236}">
                <a16:creationId xmlns:a16="http://schemas.microsoft.com/office/drawing/2014/main" id="{6B74FB5C-5C9E-D747-A0BE-CC96C886C4B7}"/>
              </a:ext>
            </a:extLst>
          </p:cNvPr>
          <p:cNvSpPr txBox="1"/>
          <p:nvPr/>
        </p:nvSpPr>
        <p:spPr>
          <a:xfrm>
            <a:off x="4217540" y="5316769"/>
            <a:ext cx="1364961" cy="307777"/>
          </a:xfrm>
          <a:prstGeom prst="rect">
            <a:avLst/>
          </a:prstGeom>
          <a:noFill/>
        </p:spPr>
        <p:txBody>
          <a:bodyPr wrap="square" rtlCol="0">
            <a:spAutoFit/>
          </a:bodyPr>
          <a:lstStyle/>
          <a:p>
            <a:pPr algn="ctr"/>
            <a:r>
              <a:rPr lang="en-US" sz="1400" dirty="0"/>
              <a:t>Deployments</a:t>
            </a:r>
          </a:p>
        </p:txBody>
      </p:sp>
      <p:sp>
        <p:nvSpPr>
          <p:cNvPr id="28" name="TextBox 27">
            <a:extLst>
              <a:ext uri="{FF2B5EF4-FFF2-40B4-BE49-F238E27FC236}">
                <a16:creationId xmlns:a16="http://schemas.microsoft.com/office/drawing/2014/main" id="{F9B66355-B030-3540-85D1-05E5B7D4C0A0}"/>
              </a:ext>
            </a:extLst>
          </p:cNvPr>
          <p:cNvSpPr txBox="1"/>
          <p:nvPr/>
        </p:nvSpPr>
        <p:spPr>
          <a:xfrm>
            <a:off x="5382195" y="4303621"/>
            <a:ext cx="1364961" cy="307777"/>
          </a:xfrm>
          <a:prstGeom prst="rect">
            <a:avLst/>
          </a:prstGeom>
          <a:noFill/>
        </p:spPr>
        <p:txBody>
          <a:bodyPr wrap="square" rtlCol="0">
            <a:spAutoFit/>
          </a:bodyPr>
          <a:lstStyle/>
          <a:p>
            <a:pPr algn="ctr"/>
            <a:r>
              <a:rPr lang="en-US" sz="1400" dirty="0"/>
              <a:t>Instances</a:t>
            </a:r>
          </a:p>
        </p:txBody>
      </p:sp>
      <p:sp>
        <p:nvSpPr>
          <p:cNvPr id="30" name="TextBox 29">
            <a:extLst>
              <a:ext uri="{FF2B5EF4-FFF2-40B4-BE49-F238E27FC236}">
                <a16:creationId xmlns:a16="http://schemas.microsoft.com/office/drawing/2014/main" id="{DACB5438-6DDD-EC4A-8515-42A53976409D}"/>
              </a:ext>
            </a:extLst>
          </p:cNvPr>
          <p:cNvSpPr txBox="1"/>
          <p:nvPr/>
        </p:nvSpPr>
        <p:spPr>
          <a:xfrm>
            <a:off x="5382195" y="5316769"/>
            <a:ext cx="1364961" cy="307777"/>
          </a:xfrm>
          <a:prstGeom prst="rect">
            <a:avLst/>
          </a:prstGeom>
          <a:noFill/>
        </p:spPr>
        <p:txBody>
          <a:bodyPr wrap="square" rtlCol="0">
            <a:spAutoFit/>
          </a:bodyPr>
          <a:lstStyle/>
          <a:p>
            <a:pPr algn="ctr"/>
            <a:r>
              <a:rPr lang="en-US" sz="1400" dirty="0"/>
              <a:t>Layers</a:t>
            </a:r>
          </a:p>
        </p:txBody>
      </p:sp>
      <p:sp>
        <p:nvSpPr>
          <p:cNvPr id="32" name="TextBox 31">
            <a:extLst>
              <a:ext uri="{FF2B5EF4-FFF2-40B4-BE49-F238E27FC236}">
                <a16:creationId xmlns:a16="http://schemas.microsoft.com/office/drawing/2014/main" id="{B0D9DAEF-ABA2-B648-814D-62CFBC3759D0}"/>
              </a:ext>
            </a:extLst>
          </p:cNvPr>
          <p:cNvSpPr txBox="1"/>
          <p:nvPr/>
        </p:nvSpPr>
        <p:spPr>
          <a:xfrm>
            <a:off x="6596047" y="4303621"/>
            <a:ext cx="1295158" cy="307777"/>
          </a:xfrm>
          <a:prstGeom prst="rect">
            <a:avLst/>
          </a:prstGeom>
          <a:noFill/>
        </p:spPr>
        <p:txBody>
          <a:bodyPr wrap="square" rtlCol="0">
            <a:spAutoFit/>
          </a:bodyPr>
          <a:lstStyle/>
          <a:p>
            <a:pPr algn="ctr"/>
            <a:r>
              <a:rPr lang="en-US" sz="1400" dirty="0"/>
              <a:t>Monitoring</a:t>
            </a:r>
          </a:p>
        </p:txBody>
      </p:sp>
      <p:sp>
        <p:nvSpPr>
          <p:cNvPr id="34" name="TextBox 33">
            <a:extLst>
              <a:ext uri="{FF2B5EF4-FFF2-40B4-BE49-F238E27FC236}">
                <a16:creationId xmlns:a16="http://schemas.microsoft.com/office/drawing/2014/main" id="{6DC99749-AB0B-B44B-A03A-544F743F838A}"/>
              </a:ext>
            </a:extLst>
          </p:cNvPr>
          <p:cNvSpPr txBox="1"/>
          <p:nvPr/>
        </p:nvSpPr>
        <p:spPr>
          <a:xfrm>
            <a:off x="7712576" y="4303621"/>
            <a:ext cx="1295158" cy="307777"/>
          </a:xfrm>
          <a:prstGeom prst="rect">
            <a:avLst/>
          </a:prstGeom>
          <a:noFill/>
        </p:spPr>
        <p:txBody>
          <a:bodyPr wrap="square" rtlCol="0">
            <a:spAutoFit/>
          </a:bodyPr>
          <a:lstStyle/>
          <a:p>
            <a:pPr algn="ctr"/>
            <a:r>
              <a:rPr lang="en-US" sz="1400" dirty="0"/>
              <a:t>Permissions</a:t>
            </a:r>
          </a:p>
        </p:txBody>
      </p:sp>
      <p:sp>
        <p:nvSpPr>
          <p:cNvPr id="36" name="TextBox 35">
            <a:extLst>
              <a:ext uri="{FF2B5EF4-FFF2-40B4-BE49-F238E27FC236}">
                <a16:creationId xmlns:a16="http://schemas.microsoft.com/office/drawing/2014/main" id="{7F524D66-C319-3F49-AB10-A6FE717E4827}"/>
              </a:ext>
            </a:extLst>
          </p:cNvPr>
          <p:cNvSpPr txBox="1"/>
          <p:nvPr/>
        </p:nvSpPr>
        <p:spPr>
          <a:xfrm>
            <a:off x="6596047" y="5316769"/>
            <a:ext cx="1295158" cy="307777"/>
          </a:xfrm>
          <a:prstGeom prst="rect">
            <a:avLst/>
          </a:prstGeom>
          <a:noFill/>
        </p:spPr>
        <p:txBody>
          <a:bodyPr wrap="square" rtlCol="0">
            <a:spAutoFit/>
          </a:bodyPr>
          <a:lstStyle/>
          <a:p>
            <a:pPr algn="ctr"/>
            <a:r>
              <a:rPr lang="en-US" sz="1400" dirty="0"/>
              <a:t>Resources</a:t>
            </a:r>
          </a:p>
        </p:txBody>
      </p:sp>
      <p:sp>
        <p:nvSpPr>
          <p:cNvPr id="37" name="TextBox 36">
            <a:extLst>
              <a:ext uri="{FF2B5EF4-FFF2-40B4-BE49-F238E27FC236}">
                <a16:creationId xmlns:a16="http://schemas.microsoft.com/office/drawing/2014/main" id="{BC8A8F00-55A7-D443-9BD4-4582245E248D}"/>
              </a:ext>
            </a:extLst>
          </p:cNvPr>
          <p:cNvSpPr txBox="1"/>
          <p:nvPr/>
        </p:nvSpPr>
        <p:spPr>
          <a:xfrm>
            <a:off x="7712576" y="5316769"/>
            <a:ext cx="1295158" cy="307777"/>
          </a:xfrm>
          <a:prstGeom prst="rect">
            <a:avLst/>
          </a:prstGeom>
          <a:noFill/>
        </p:spPr>
        <p:txBody>
          <a:bodyPr wrap="square" rtlCol="0">
            <a:spAutoFit/>
          </a:bodyPr>
          <a:lstStyle/>
          <a:p>
            <a:pPr algn="ctr"/>
            <a:r>
              <a:rPr lang="en-US" sz="1400" dirty="0"/>
              <a:t>Stack2</a:t>
            </a:r>
          </a:p>
        </p:txBody>
      </p:sp>
      <p:sp>
        <p:nvSpPr>
          <p:cNvPr id="38" name="TextBox 37">
            <a:extLst>
              <a:ext uri="{FF2B5EF4-FFF2-40B4-BE49-F238E27FC236}">
                <a16:creationId xmlns:a16="http://schemas.microsoft.com/office/drawing/2014/main" id="{25A9846A-FD0D-5643-A57B-73BDC0CFBDA8}"/>
              </a:ext>
            </a:extLst>
          </p:cNvPr>
          <p:cNvSpPr txBox="1"/>
          <p:nvPr/>
        </p:nvSpPr>
        <p:spPr>
          <a:xfrm>
            <a:off x="4539652" y="3180275"/>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pic>
        <p:nvPicPr>
          <p:cNvPr id="39" name="Graphic 38">
            <a:extLst>
              <a:ext uri="{FF2B5EF4-FFF2-40B4-BE49-F238E27FC236}">
                <a16:creationId xmlns:a16="http://schemas.microsoft.com/office/drawing/2014/main" id="{0FD6F5F7-6762-6844-836C-1C1EDE4176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8292" y="3792688"/>
            <a:ext cx="469900" cy="469900"/>
          </a:xfrm>
          <a:prstGeom prst="rect">
            <a:avLst/>
          </a:prstGeom>
        </p:spPr>
      </p:pic>
      <p:pic>
        <p:nvPicPr>
          <p:cNvPr id="40" name="Graphic 39">
            <a:extLst>
              <a:ext uri="{FF2B5EF4-FFF2-40B4-BE49-F238E27FC236}">
                <a16:creationId xmlns:a16="http://schemas.microsoft.com/office/drawing/2014/main" id="{2AC959F8-23AC-1846-A059-D6D1D7E820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5070" y="4840104"/>
            <a:ext cx="469900" cy="469900"/>
          </a:xfrm>
          <a:prstGeom prst="rect">
            <a:avLst/>
          </a:prstGeom>
        </p:spPr>
      </p:pic>
      <p:pic>
        <p:nvPicPr>
          <p:cNvPr id="41" name="Graphic 40">
            <a:extLst>
              <a:ext uri="{FF2B5EF4-FFF2-40B4-BE49-F238E27FC236}">
                <a16:creationId xmlns:a16="http://schemas.microsoft.com/office/drawing/2014/main" id="{70C8161A-9F45-3447-8648-4437300E92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4821" y="3793374"/>
            <a:ext cx="469900" cy="469900"/>
          </a:xfrm>
          <a:prstGeom prst="rect">
            <a:avLst/>
          </a:prstGeom>
        </p:spPr>
      </p:pic>
      <p:pic>
        <p:nvPicPr>
          <p:cNvPr id="42" name="Graphic 41">
            <a:extLst>
              <a:ext uri="{FF2B5EF4-FFF2-40B4-BE49-F238E27FC236}">
                <a16:creationId xmlns:a16="http://schemas.microsoft.com/office/drawing/2014/main" id="{1ED99821-202E-604E-AB9C-8568C6C8CD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29725" y="4840104"/>
            <a:ext cx="469900" cy="469900"/>
          </a:xfrm>
          <a:prstGeom prst="rect">
            <a:avLst/>
          </a:prstGeom>
        </p:spPr>
      </p:pic>
      <p:pic>
        <p:nvPicPr>
          <p:cNvPr id="43" name="Graphic 42">
            <a:extLst>
              <a:ext uri="{FF2B5EF4-FFF2-40B4-BE49-F238E27FC236}">
                <a16:creationId xmlns:a16="http://schemas.microsoft.com/office/drawing/2014/main" id="{9C2A6FD8-0E67-904B-865A-E25C684BD7A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35004" y="2417980"/>
            <a:ext cx="711200" cy="711200"/>
          </a:xfrm>
          <a:prstGeom prst="rect">
            <a:avLst/>
          </a:prstGeom>
        </p:spPr>
      </p:pic>
      <p:pic>
        <p:nvPicPr>
          <p:cNvPr id="44" name="Graphic 43">
            <a:extLst>
              <a:ext uri="{FF2B5EF4-FFF2-40B4-BE49-F238E27FC236}">
                <a16:creationId xmlns:a16="http://schemas.microsoft.com/office/drawing/2014/main" id="{4BC16303-F2C3-A745-9AC8-41F64AB6A59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08676" y="3792688"/>
            <a:ext cx="469900" cy="469900"/>
          </a:xfrm>
          <a:prstGeom prst="rect">
            <a:avLst/>
          </a:prstGeom>
        </p:spPr>
      </p:pic>
      <p:pic>
        <p:nvPicPr>
          <p:cNvPr id="45" name="Graphic 44">
            <a:extLst>
              <a:ext uri="{FF2B5EF4-FFF2-40B4-BE49-F238E27FC236}">
                <a16:creationId xmlns:a16="http://schemas.microsoft.com/office/drawing/2014/main" id="{7D71B1A9-3D3B-114A-A371-C79E8CBF5DB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5205" y="3792688"/>
            <a:ext cx="469900" cy="469900"/>
          </a:xfrm>
          <a:prstGeom prst="rect">
            <a:avLst/>
          </a:prstGeom>
        </p:spPr>
      </p:pic>
      <p:pic>
        <p:nvPicPr>
          <p:cNvPr id="46" name="Graphic 45">
            <a:extLst>
              <a:ext uri="{FF2B5EF4-FFF2-40B4-BE49-F238E27FC236}">
                <a16:creationId xmlns:a16="http://schemas.microsoft.com/office/drawing/2014/main" id="{06987389-86B3-3741-9C95-6FF5CF6276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08676" y="4840104"/>
            <a:ext cx="469900" cy="469900"/>
          </a:xfrm>
          <a:prstGeom prst="rect">
            <a:avLst/>
          </a:prstGeom>
        </p:spPr>
      </p:pic>
      <p:pic>
        <p:nvPicPr>
          <p:cNvPr id="47" name="Graphic 46">
            <a:extLst>
              <a:ext uri="{FF2B5EF4-FFF2-40B4-BE49-F238E27FC236}">
                <a16:creationId xmlns:a16="http://schemas.microsoft.com/office/drawing/2014/main" id="{45D15F1E-010B-784E-A430-F1AA203A91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065295" y="4733009"/>
            <a:ext cx="469900" cy="469900"/>
          </a:xfrm>
          <a:prstGeom prst="rect">
            <a:avLst/>
          </a:prstGeom>
        </p:spPr>
      </p:pic>
      <p:pic>
        <p:nvPicPr>
          <p:cNvPr id="48" name="Graphic 47">
            <a:extLst>
              <a:ext uri="{FF2B5EF4-FFF2-40B4-BE49-F238E27FC236}">
                <a16:creationId xmlns:a16="http://schemas.microsoft.com/office/drawing/2014/main" id="{AF2F96BF-A661-BD44-94E8-19E75D5AF43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35004" y="1078830"/>
            <a:ext cx="711200" cy="711200"/>
          </a:xfrm>
          <a:prstGeom prst="rect">
            <a:avLst/>
          </a:prstGeom>
        </p:spPr>
      </p:pic>
      <p:sp>
        <p:nvSpPr>
          <p:cNvPr id="49" name="TextBox 48">
            <a:extLst>
              <a:ext uri="{FF2B5EF4-FFF2-40B4-BE49-F238E27FC236}">
                <a16:creationId xmlns:a16="http://schemas.microsoft.com/office/drawing/2014/main" id="{96E3B81C-FF0C-9A47-A9DD-F6A20714BBC3}"/>
              </a:ext>
            </a:extLst>
          </p:cNvPr>
          <p:cNvSpPr txBox="1"/>
          <p:nvPr/>
        </p:nvSpPr>
        <p:spPr>
          <a:xfrm>
            <a:off x="9029609" y="1822426"/>
            <a:ext cx="2301904" cy="523220"/>
          </a:xfrm>
          <a:prstGeom prst="rect">
            <a:avLst/>
          </a:prstGeom>
          <a:noFill/>
        </p:spPr>
        <p:txBody>
          <a:bodyPr wrap="square" rtlCol="0">
            <a:spAutoFit/>
          </a:bodyPr>
          <a:lstStyle/>
          <a:p>
            <a:pPr algn="ctr"/>
            <a:r>
              <a:rPr lang="en-US" sz="1400" dirty="0"/>
              <a:t>AWS Personal Health Dashboard</a:t>
            </a:r>
          </a:p>
        </p:txBody>
      </p:sp>
      <p:sp>
        <p:nvSpPr>
          <p:cNvPr id="50" name="TextBox 49">
            <a:extLst>
              <a:ext uri="{FF2B5EF4-FFF2-40B4-BE49-F238E27FC236}">
                <a16:creationId xmlns:a16="http://schemas.microsoft.com/office/drawing/2014/main" id="{898A5FD4-7EDC-9A4F-95A5-A363A947466D}"/>
              </a:ext>
            </a:extLst>
          </p:cNvPr>
          <p:cNvSpPr txBox="1"/>
          <p:nvPr/>
        </p:nvSpPr>
        <p:spPr>
          <a:xfrm>
            <a:off x="9029609" y="3180275"/>
            <a:ext cx="2301904" cy="523220"/>
          </a:xfrm>
          <a:prstGeom prst="rect">
            <a:avLst/>
          </a:prstGeom>
          <a:noFill/>
        </p:spPr>
        <p:txBody>
          <a:bodyPr wrap="square" rtlCol="0">
            <a:spAutoFit/>
          </a:bodyPr>
          <a:lstStyle/>
          <a:p>
            <a:pPr algn="ctr"/>
            <a:r>
              <a:rPr lang="en-US" sz="1400" dirty="0"/>
              <a:t>AWS Personal Health Dashboard</a:t>
            </a:r>
          </a:p>
        </p:txBody>
      </p:sp>
      <p:pic>
        <p:nvPicPr>
          <p:cNvPr id="51" name="Graphic 50">
            <a:extLst>
              <a:ext uri="{FF2B5EF4-FFF2-40B4-BE49-F238E27FC236}">
                <a16:creationId xmlns:a16="http://schemas.microsoft.com/office/drawing/2014/main" id="{89D9B0A6-3B2E-704C-9151-28C73FDD42B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24961" y="2417980"/>
            <a:ext cx="711200" cy="711200"/>
          </a:xfrm>
          <a:prstGeom prst="rect">
            <a:avLst/>
          </a:prstGeom>
        </p:spPr>
      </p:pic>
      <p:pic>
        <p:nvPicPr>
          <p:cNvPr id="52" name="Graphic 51">
            <a:extLst>
              <a:ext uri="{FF2B5EF4-FFF2-40B4-BE49-F238E27FC236}">
                <a16:creationId xmlns:a16="http://schemas.microsoft.com/office/drawing/2014/main" id="{DC864F9D-68FC-A44F-B85F-D802A368EF3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24961" y="1078830"/>
            <a:ext cx="711200" cy="711200"/>
          </a:xfrm>
          <a:prstGeom prst="rect">
            <a:avLst/>
          </a:prstGeom>
        </p:spPr>
      </p:pic>
    </p:spTree>
    <p:extLst>
      <p:ext uri="{BB962C8B-B14F-4D97-AF65-F5344CB8AC3E}">
        <p14:creationId xmlns:p14="http://schemas.microsoft.com/office/powerpoint/2010/main" val="1174337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18</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17" name="Slide Number Placeholder 2">
            <a:extLst>
              <a:ext uri="{FF2B5EF4-FFF2-40B4-BE49-F238E27FC236}">
                <a16:creationId xmlns:a16="http://schemas.microsoft.com/office/drawing/2014/main" id="{B1B1526C-254A-F145-AB7D-897C3BB02AC1}"/>
              </a:ext>
            </a:extLst>
          </p:cNvPr>
          <p:cNvSpPr>
            <a:spLocks noGrp="1"/>
          </p:cNvSpPr>
          <p:nvPr>
            <p:ph type="sldNum" sz="quarter" idx="4"/>
          </p:nvPr>
        </p:nvSpPr>
        <p:spPr>
          <a:xfrm>
            <a:off x="9220200" y="6355996"/>
            <a:ext cx="2743200" cy="365125"/>
          </a:xfrm>
        </p:spPr>
        <p:txBody>
          <a:bodyPr/>
          <a:lstStyle/>
          <a:p>
            <a:fld id="{0E0E0192-C642-4D4F-AE82-A0D0DC02E26B}" type="slidenum">
              <a:rPr lang="en-US" smtClean="0"/>
              <a:t>18</a:t>
            </a:fld>
            <a:endParaRPr lang="en-US" dirty="0"/>
          </a:p>
        </p:txBody>
      </p:sp>
      <p:sp>
        <p:nvSpPr>
          <p:cNvPr id="18" name="Rectangle 17">
            <a:extLst>
              <a:ext uri="{FF2B5EF4-FFF2-40B4-BE49-F238E27FC236}">
                <a16:creationId xmlns:a16="http://schemas.microsoft.com/office/drawing/2014/main" id="{5A197031-1A2B-E542-8211-DEB10C050672}"/>
              </a:ext>
            </a:extLst>
          </p:cNvPr>
          <p:cNvSpPr/>
          <p:nvPr/>
        </p:nvSpPr>
        <p:spPr>
          <a:xfrm>
            <a:off x="0" y="989131"/>
            <a:ext cx="12192000" cy="2528769"/>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905591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180</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4/5</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40633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B72D6E-A69F-7245-BD75-7AEEB715630F}"/>
              </a:ext>
            </a:extLst>
          </p:cNvPr>
          <p:cNvSpPr txBox="1"/>
          <p:nvPr/>
        </p:nvSpPr>
        <p:spPr>
          <a:xfrm>
            <a:off x="1790977" y="1940599"/>
            <a:ext cx="2301904" cy="307777"/>
          </a:xfrm>
          <a:prstGeom prst="rect">
            <a:avLst/>
          </a:prstGeom>
          <a:noFill/>
        </p:spPr>
        <p:txBody>
          <a:bodyPr wrap="square" rtlCol="0">
            <a:spAutoFit/>
          </a:bodyPr>
          <a:lstStyle/>
          <a:p>
            <a:pPr algn="ctr"/>
            <a:r>
              <a:rPr lang="en-US" sz="1400" dirty="0"/>
              <a:t>AWS Service Catalog</a:t>
            </a:r>
          </a:p>
        </p:txBody>
      </p:sp>
      <p:sp>
        <p:nvSpPr>
          <p:cNvPr id="46" name="TextBox 45">
            <a:extLst>
              <a:ext uri="{FF2B5EF4-FFF2-40B4-BE49-F238E27FC236}">
                <a16:creationId xmlns:a16="http://schemas.microsoft.com/office/drawing/2014/main" id="{A6BD927C-246F-CF43-AFBA-0E9DF196221E}"/>
              </a:ext>
            </a:extLst>
          </p:cNvPr>
          <p:cNvSpPr txBox="1"/>
          <p:nvPr/>
        </p:nvSpPr>
        <p:spPr>
          <a:xfrm>
            <a:off x="1790977" y="3298448"/>
            <a:ext cx="2301904" cy="307777"/>
          </a:xfrm>
          <a:prstGeom prst="rect">
            <a:avLst/>
          </a:prstGeom>
          <a:noFill/>
        </p:spPr>
        <p:txBody>
          <a:bodyPr wrap="square" rtlCol="0">
            <a:spAutoFit/>
          </a:bodyPr>
          <a:lstStyle/>
          <a:p>
            <a:pPr algn="ctr"/>
            <a:r>
              <a:rPr lang="en-US" sz="1400" dirty="0"/>
              <a:t>AWS Service Catalog</a:t>
            </a:r>
          </a:p>
        </p:txBody>
      </p:sp>
      <p:pic>
        <p:nvPicPr>
          <p:cNvPr id="52" name="Graphic 51">
            <a:extLst>
              <a:ext uri="{FF2B5EF4-FFF2-40B4-BE49-F238E27FC236}">
                <a16:creationId xmlns:a16="http://schemas.microsoft.com/office/drawing/2014/main" id="{B6BEC3D3-24B4-0841-891A-0BFDA83994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6329" y="2536153"/>
            <a:ext cx="711200" cy="711200"/>
          </a:xfrm>
          <a:prstGeom prst="rect">
            <a:avLst/>
          </a:prstGeom>
        </p:spPr>
      </p:pic>
      <p:pic>
        <p:nvPicPr>
          <p:cNvPr id="54" name="Graphic 53">
            <a:extLst>
              <a:ext uri="{FF2B5EF4-FFF2-40B4-BE49-F238E27FC236}">
                <a16:creationId xmlns:a16="http://schemas.microsoft.com/office/drawing/2014/main" id="{B305F2C0-EFAA-2249-90ED-07D219860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6329" y="1197003"/>
            <a:ext cx="711200" cy="711200"/>
          </a:xfrm>
          <a:prstGeom prst="rect">
            <a:avLst/>
          </a:prstGeom>
        </p:spPr>
      </p:pic>
      <p:sp>
        <p:nvSpPr>
          <p:cNvPr id="35" name="TextBox 34">
            <a:extLst>
              <a:ext uri="{FF2B5EF4-FFF2-40B4-BE49-F238E27FC236}">
                <a16:creationId xmlns:a16="http://schemas.microsoft.com/office/drawing/2014/main" id="{5AD1AEDA-18D9-1845-917E-508EE5F37BEA}"/>
              </a:ext>
            </a:extLst>
          </p:cNvPr>
          <p:cNvSpPr txBox="1"/>
          <p:nvPr/>
        </p:nvSpPr>
        <p:spPr>
          <a:xfrm>
            <a:off x="4318046" y="1933576"/>
            <a:ext cx="2301904" cy="307777"/>
          </a:xfrm>
          <a:prstGeom prst="rect">
            <a:avLst/>
          </a:prstGeom>
          <a:noFill/>
        </p:spPr>
        <p:txBody>
          <a:bodyPr wrap="square" rtlCol="0">
            <a:spAutoFit/>
          </a:bodyPr>
          <a:lstStyle/>
          <a:p>
            <a:pPr algn="ctr"/>
            <a:r>
              <a:rPr lang="en-US" sz="1400" dirty="0"/>
              <a:t>AWS Systems Manager</a:t>
            </a:r>
          </a:p>
        </p:txBody>
      </p:sp>
      <p:sp>
        <p:nvSpPr>
          <p:cNvPr id="36" name="TextBox 35">
            <a:extLst>
              <a:ext uri="{FF2B5EF4-FFF2-40B4-BE49-F238E27FC236}">
                <a16:creationId xmlns:a16="http://schemas.microsoft.com/office/drawing/2014/main" id="{ED2B3122-1906-5749-9096-963E002B127E}"/>
              </a:ext>
            </a:extLst>
          </p:cNvPr>
          <p:cNvSpPr txBox="1"/>
          <p:nvPr/>
        </p:nvSpPr>
        <p:spPr>
          <a:xfrm>
            <a:off x="4279228" y="4457495"/>
            <a:ext cx="1202522" cy="307777"/>
          </a:xfrm>
          <a:prstGeom prst="rect">
            <a:avLst/>
          </a:prstGeom>
          <a:noFill/>
        </p:spPr>
        <p:txBody>
          <a:bodyPr wrap="square" rtlCol="0">
            <a:spAutoFit/>
          </a:bodyPr>
          <a:lstStyle/>
          <a:p>
            <a:pPr algn="ctr"/>
            <a:r>
              <a:rPr lang="en-US" sz="1400" dirty="0"/>
              <a:t>Automation</a:t>
            </a:r>
          </a:p>
        </p:txBody>
      </p:sp>
      <p:sp>
        <p:nvSpPr>
          <p:cNvPr id="38" name="TextBox 37">
            <a:extLst>
              <a:ext uri="{FF2B5EF4-FFF2-40B4-BE49-F238E27FC236}">
                <a16:creationId xmlns:a16="http://schemas.microsoft.com/office/drawing/2014/main" id="{04505FBA-A00A-624B-A93F-3F238636FEFF}"/>
              </a:ext>
            </a:extLst>
          </p:cNvPr>
          <p:cNvSpPr txBox="1"/>
          <p:nvPr/>
        </p:nvSpPr>
        <p:spPr>
          <a:xfrm>
            <a:off x="5759575" y="4419890"/>
            <a:ext cx="1202522" cy="307777"/>
          </a:xfrm>
          <a:prstGeom prst="rect">
            <a:avLst/>
          </a:prstGeom>
          <a:noFill/>
        </p:spPr>
        <p:txBody>
          <a:bodyPr wrap="square" rtlCol="0">
            <a:spAutoFit/>
          </a:bodyPr>
          <a:lstStyle/>
          <a:p>
            <a:pPr algn="ctr"/>
            <a:r>
              <a:rPr lang="en-US" sz="1400" dirty="0"/>
              <a:t>Documents</a:t>
            </a:r>
          </a:p>
        </p:txBody>
      </p:sp>
      <p:sp>
        <p:nvSpPr>
          <p:cNvPr id="56" name="TextBox 55">
            <a:extLst>
              <a:ext uri="{FF2B5EF4-FFF2-40B4-BE49-F238E27FC236}">
                <a16:creationId xmlns:a16="http://schemas.microsoft.com/office/drawing/2014/main" id="{4B969899-F011-1643-9398-38854B36C5E0}"/>
              </a:ext>
            </a:extLst>
          </p:cNvPr>
          <p:cNvSpPr txBox="1"/>
          <p:nvPr/>
        </p:nvSpPr>
        <p:spPr>
          <a:xfrm>
            <a:off x="4266476" y="5408781"/>
            <a:ext cx="1202522" cy="307777"/>
          </a:xfrm>
          <a:prstGeom prst="rect">
            <a:avLst/>
          </a:prstGeom>
          <a:noFill/>
        </p:spPr>
        <p:txBody>
          <a:bodyPr wrap="square" rtlCol="0">
            <a:spAutoFit/>
          </a:bodyPr>
          <a:lstStyle/>
          <a:p>
            <a:pPr algn="ctr"/>
            <a:r>
              <a:rPr lang="en-US" sz="1400" dirty="0"/>
              <a:t>Inventory</a:t>
            </a:r>
          </a:p>
        </p:txBody>
      </p:sp>
      <p:sp>
        <p:nvSpPr>
          <p:cNvPr id="57" name="TextBox 56">
            <a:extLst>
              <a:ext uri="{FF2B5EF4-FFF2-40B4-BE49-F238E27FC236}">
                <a16:creationId xmlns:a16="http://schemas.microsoft.com/office/drawing/2014/main" id="{20DAD32E-4CB2-E343-A7EF-8A94D864F953}"/>
              </a:ext>
            </a:extLst>
          </p:cNvPr>
          <p:cNvSpPr txBox="1"/>
          <p:nvPr/>
        </p:nvSpPr>
        <p:spPr>
          <a:xfrm>
            <a:off x="5779407" y="5408781"/>
            <a:ext cx="1202522" cy="523220"/>
          </a:xfrm>
          <a:prstGeom prst="rect">
            <a:avLst/>
          </a:prstGeom>
          <a:noFill/>
        </p:spPr>
        <p:txBody>
          <a:bodyPr wrap="square" rtlCol="0">
            <a:spAutoFit/>
          </a:bodyPr>
          <a:lstStyle/>
          <a:p>
            <a:pPr algn="ctr"/>
            <a:r>
              <a:rPr lang="en-US" sz="1400" dirty="0"/>
              <a:t>Maintenance Windows</a:t>
            </a:r>
          </a:p>
        </p:txBody>
      </p:sp>
      <p:sp>
        <p:nvSpPr>
          <p:cNvPr id="58" name="TextBox 57">
            <a:extLst>
              <a:ext uri="{FF2B5EF4-FFF2-40B4-BE49-F238E27FC236}">
                <a16:creationId xmlns:a16="http://schemas.microsoft.com/office/drawing/2014/main" id="{8B841443-960B-0D47-B548-CB7A8538057B}"/>
              </a:ext>
            </a:extLst>
          </p:cNvPr>
          <p:cNvSpPr txBox="1"/>
          <p:nvPr/>
        </p:nvSpPr>
        <p:spPr>
          <a:xfrm>
            <a:off x="8399586" y="4349774"/>
            <a:ext cx="1202522" cy="523220"/>
          </a:xfrm>
          <a:prstGeom prst="rect">
            <a:avLst/>
          </a:prstGeom>
          <a:noFill/>
        </p:spPr>
        <p:txBody>
          <a:bodyPr wrap="square" rtlCol="0">
            <a:spAutoFit/>
          </a:bodyPr>
          <a:lstStyle/>
          <a:p>
            <a:pPr algn="ctr"/>
            <a:r>
              <a:rPr lang="en-US" sz="1400" dirty="0"/>
              <a:t>Parameter Store</a:t>
            </a:r>
          </a:p>
        </p:txBody>
      </p:sp>
      <p:sp>
        <p:nvSpPr>
          <p:cNvPr id="59" name="TextBox 58">
            <a:extLst>
              <a:ext uri="{FF2B5EF4-FFF2-40B4-BE49-F238E27FC236}">
                <a16:creationId xmlns:a16="http://schemas.microsoft.com/office/drawing/2014/main" id="{42CE695D-F9A0-DE44-B2F6-5B59044C8B74}"/>
              </a:ext>
            </a:extLst>
          </p:cNvPr>
          <p:cNvSpPr txBox="1"/>
          <p:nvPr/>
        </p:nvSpPr>
        <p:spPr>
          <a:xfrm>
            <a:off x="7108548" y="4378412"/>
            <a:ext cx="1202522" cy="523220"/>
          </a:xfrm>
          <a:prstGeom prst="rect">
            <a:avLst/>
          </a:prstGeom>
          <a:noFill/>
        </p:spPr>
        <p:txBody>
          <a:bodyPr wrap="square" rtlCol="0">
            <a:spAutoFit/>
          </a:bodyPr>
          <a:lstStyle/>
          <a:p>
            <a:pPr algn="ctr"/>
            <a:r>
              <a:rPr lang="en-US" sz="1400" dirty="0"/>
              <a:t>Patch Manager</a:t>
            </a:r>
          </a:p>
        </p:txBody>
      </p:sp>
      <p:sp>
        <p:nvSpPr>
          <p:cNvPr id="60" name="TextBox 59">
            <a:extLst>
              <a:ext uri="{FF2B5EF4-FFF2-40B4-BE49-F238E27FC236}">
                <a16:creationId xmlns:a16="http://schemas.microsoft.com/office/drawing/2014/main" id="{A4EBF8AA-9E7E-5A40-98E5-02C0408E097B}"/>
              </a:ext>
            </a:extLst>
          </p:cNvPr>
          <p:cNvSpPr txBox="1"/>
          <p:nvPr/>
        </p:nvSpPr>
        <p:spPr>
          <a:xfrm>
            <a:off x="8339004" y="5404939"/>
            <a:ext cx="1202522" cy="523220"/>
          </a:xfrm>
          <a:prstGeom prst="rect">
            <a:avLst/>
          </a:prstGeom>
          <a:noFill/>
        </p:spPr>
        <p:txBody>
          <a:bodyPr wrap="square" rtlCol="0">
            <a:spAutoFit/>
          </a:bodyPr>
          <a:lstStyle/>
          <a:p>
            <a:pPr algn="ctr"/>
            <a:r>
              <a:rPr lang="en-US" sz="1400" dirty="0"/>
              <a:t>Run Command</a:t>
            </a:r>
          </a:p>
        </p:txBody>
      </p:sp>
      <p:sp>
        <p:nvSpPr>
          <p:cNvPr id="61" name="TextBox 60">
            <a:extLst>
              <a:ext uri="{FF2B5EF4-FFF2-40B4-BE49-F238E27FC236}">
                <a16:creationId xmlns:a16="http://schemas.microsoft.com/office/drawing/2014/main" id="{05A86A24-078B-AB47-A220-EF201F0225D3}"/>
              </a:ext>
            </a:extLst>
          </p:cNvPr>
          <p:cNvSpPr txBox="1"/>
          <p:nvPr/>
        </p:nvSpPr>
        <p:spPr>
          <a:xfrm>
            <a:off x="7174011" y="5408781"/>
            <a:ext cx="1202522" cy="523220"/>
          </a:xfrm>
          <a:prstGeom prst="rect">
            <a:avLst/>
          </a:prstGeom>
          <a:noFill/>
        </p:spPr>
        <p:txBody>
          <a:bodyPr wrap="square" rtlCol="0">
            <a:spAutoFit/>
          </a:bodyPr>
          <a:lstStyle/>
          <a:p>
            <a:pPr algn="ctr"/>
            <a:r>
              <a:rPr lang="en-US" sz="1400" dirty="0"/>
              <a:t>State Manager</a:t>
            </a:r>
          </a:p>
        </p:txBody>
      </p:sp>
      <p:sp>
        <p:nvSpPr>
          <p:cNvPr id="62" name="TextBox 61">
            <a:extLst>
              <a:ext uri="{FF2B5EF4-FFF2-40B4-BE49-F238E27FC236}">
                <a16:creationId xmlns:a16="http://schemas.microsoft.com/office/drawing/2014/main" id="{60136DB8-9BC8-3D4D-A29A-C933CE8D5D68}"/>
              </a:ext>
            </a:extLst>
          </p:cNvPr>
          <p:cNvSpPr txBox="1"/>
          <p:nvPr/>
        </p:nvSpPr>
        <p:spPr>
          <a:xfrm>
            <a:off x="4318046" y="3271722"/>
            <a:ext cx="2301904" cy="307777"/>
          </a:xfrm>
          <a:prstGeom prst="rect">
            <a:avLst/>
          </a:prstGeom>
          <a:noFill/>
        </p:spPr>
        <p:txBody>
          <a:bodyPr wrap="square" rtlCol="0">
            <a:spAutoFit/>
          </a:bodyPr>
          <a:lstStyle/>
          <a:p>
            <a:pPr algn="ctr"/>
            <a:r>
              <a:rPr lang="en-US" sz="1400" dirty="0"/>
              <a:t>AWS Systems Manager</a:t>
            </a:r>
          </a:p>
        </p:txBody>
      </p:sp>
      <p:pic>
        <p:nvPicPr>
          <p:cNvPr id="63" name="Graphic 62">
            <a:extLst>
              <a:ext uri="{FF2B5EF4-FFF2-40B4-BE49-F238E27FC236}">
                <a16:creationId xmlns:a16="http://schemas.microsoft.com/office/drawing/2014/main" id="{5000487A-8F4B-1E4E-8DB2-AF28EEC8C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1695" y="3915868"/>
            <a:ext cx="469900" cy="469900"/>
          </a:xfrm>
          <a:prstGeom prst="rect">
            <a:avLst/>
          </a:prstGeom>
        </p:spPr>
      </p:pic>
      <p:pic>
        <p:nvPicPr>
          <p:cNvPr id="64" name="Graphic 63">
            <a:extLst>
              <a:ext uri="{FF2B5EF4-FFF2-40B4-BE49-F238E27FC236}">
                <a16:creationId xmlns:a16="http://schemas.microsoft.com/office/drawing/2014/main" id="{6A47B240-7026-9749-BFE3-B61B4B1D97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0304" y="3843133"/>
            <a:ext cx="469900" cy="469900"/>
          </a:xfrm>
          <a:prstGeom prst="rect">
            <a:avLst/>
          </a:prstGeom>
        </p:spPr>
      </p:pic>
      <p:pic>
        <p:nvPicPr>
          <p:cNvPr id="65" name="Graphic 64">
            <a:extLst>
              <a:ext uri="{FF2B5EF4-FFF2-40B4-BE49-F238E27FC236}">
                <a16:creationId xmlns:a16="http://schemas.microsoft.com/office/drawing/2014/main" id="{B21FD8E0-D274-6B45-BC81-8B53BC238F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71695" y="4869924"/>
            <a:ext cx="469900" cy="469900"/>
          </a:xfrm>
          <a:prstGeom prst="rect">
            <a:avLst/>
          </a:prstGeom>
        </p:spPr>
      </p:pic>
      <p:pic>
        <p:nvPicPr>
          <p:cNvPr id="66" name="Graphic 65">
            <a:extLst>
              <a:ext uri="{FF2B5EF4-FFF2-40B4-BE49-F238E27FC236}">
                <a16:creationId xmlns:a16="http://schemas.microsoft.com/office/drawing/2014/main" id="{94A14911-02CD-CA4F-96AA-993F0B5BC3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13398" y="2523732"/>
            <a:ext cx="711200" cy="711200"/>
          </a:xfrm>
          <a:prstGeom prst="rect">
            <a:avLst/>
          </a:prstGeom>
        </p:spPr>
      </p:pic>
      <p:pic>
        <p:nvPicPr>
          <p:cNvPr id="67" name="Graphic 66">
            <a:extLst>
              <a:ext uri="{FF2B5EF4-FFF2-40B4-BE49-F238E27FC236}">
                <a16:creationId xmlns:a16="http://schemas.microsoft.com/office/drawing/2014/main" id="{218AB044-6B56-0640-9D26-C39962134B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61297" y="4935039"/>
            <a:ext cx="469900" cy="469900"/>
          </a:xfrm>
          <a:prstGeom prst="rect">
            <a:avLst/>
          </a:prstGeom>
        </p:spPr>
      </p:pic>
      <p:pic>
        <p:nvPicPr>
          <p:cNvPr id="68" name="Graphic 67">
            <a:extLst>
              <a:ext uri="{FF2B5EF4-FFF2-40B4-BE49-F238E27FC236}">
                <a16:creationId xmlns:a16="http://schemas.microsoft.com/office/drawing/2014/main" id="{102224AC-B0D5-CA4D-A7EA-0A19AFB7D7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21103" y="3890308"/>
            <a:ext cx="469900" cy="469900"/>
          </a:xfrm>
          <a:prstGeom prst="rect">
            <a:avLst/>
          </a:prstGeom>
        </p:spPr>
      </p:pic>
      <p:pic>
        <p:nvPicPr>
          <p:cNvPr id="69" name="Graphic 68">
            <a:extLst>
              <a:ext uri="{FF2B5EF4-FFF2-40B4-BE49-F238E27FC236}">
                <a16:creationId xmlns:a16="http://schemas.microsoft.com/office/drawing/2014/main" id="{8043C8CE-8FE1-7549-89F8-CC9C6496FF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15902" y="3902235"/>
            <a:ext cx="469900" cy="469900"/>
          </a:xfrm>
          <a:prstGeom prst="rect">
            <a:avLst/>
          </a:prstGeom>
        </p:spPr>
      </p:pic>
      <p:pic>
        <p:nvPicPr>
          <p:cNvPr id="70" name="Graphic 69">
            <a:extLst>
              <a:ext uri="{FF2B5EF4-FFF2-40B4-BE49-F238E27FC236}">
                <a16:creationId xmlns:a16="http://schemas.microsoft.com/office/drawing/2014/main" id="{CF2CF5C2-5CC2-CE47-969F-B5EC9F99352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20201" y="4973006"/>
            <a:ext cx="469900" cy="469900"/>
          </a:xfrm>
          <a:prstGeom prst="rect">
            <a:avLst/>
          </a:prstGeom>
        </p:spPr>
      </p:pic>
      <p:pic>
        <p:nvPicPr>
          <p:cNvPr id="71" name="Graphic 70">
            <a:extLst>
              <a:ext uri="{FF2B5EF4-FFF2-40B4-BE49-F238E27FC236}">
                <a16:creationId xmlns:a16="http://schemas.microsoft.com/office/drawing/2014/main" id="{C2D0977B-461B-E646-AB74-D827A34ABA1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54596" y="4914739"/>
            <a:ext cx="469900" cy="469900"/>
          </a:xfrm>
          <a:prstGeom prst="rect">
            <a:avLst/>
          </a:prstGeom>
        </p:spPr>
      </p:pic>
      <p:pic>
        <p:nvPicPr>
          <p:cNvPr id="72" name="Graphic 71">
            <a:extLst>
              <a:ext uri="{FF2B5EF4-FFF2-40B4-BE49-F238E27FC236}">
                <a16:creationId xmlns:a16="http://schemas.microsoft.com/office/drawing/2014/main" id="{1B7A9C64-4601-C44B-98CA-6AE6E20925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13398" y="1197003"/>
            <a:ext cx="711200" cy="711200"/>
          </a:xfrm>
          <a:prstGeom prst="rect">
            <a:avLst/>
          </a:prstGeom>
        </p:spPr>
      </p:pic>
    </p:spTree>
    <p:extLst>
      <p:ext uri="{BB962C8B-B14F-4D97-AF65-F5344CB8AC3E}">
        <p14:creationId xmlns:p14="http://schemas.microsoft.com/office/powerpoint/2010/main" val="6457890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181</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5/5</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628398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A409DC6-2868-BE40-85CD-7575C74984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7467" y="5044889"/>
            <a:ext cx="469900" cy="469900"/>
          </a:xfrm>
          <a:prstGeom prst="rect">
            <a:avLst/>
          </a:prstGeom>
        </p:spPr>
      </p:pic>
      <p:sp>
        <p:nvSpPr>
          <p:cNvPr id="51" name="TextBox 50">
            <a:extLst>
              <a:ext uri="{FF2B5EF4-FFF2-40B4-BE49-F238E27FC236}">
                <a16:creationId xmlns:a16="http://schemas.microsoft.com/office/drawing/2014/main" id="{8861BA01-3E2D-204A-99D1-DC42E8C9A941}"/>
              </a:ext>
            </a:extLst>
          </p:cNvPr>
          <p:cNvSpPr txBox="1"/>
          <p:nvPr/>
        </p:nvSpPr>
        <p:spPr>
          <a:xfrm>
            <a:off x="1878243" y="2005473"/>
            <a:ext cx="2301904" cy="307777"/>
          </a:xfrm>
          <a:prstGeom prst="rect">
            <a:avLst/>
          </a:prstGeom>
          <a:noFill/>
        </p:spPr>
        <p:txBody>
          <a:bodyPr wrap="square" rtlCol="0">
            <a:spAutoFit/>
          </a:bodyPr>
          <a:lstStyle/>
          <a:p>
            <a:pPr algn="ctr"/>
            <a:r>
              <a:rPr lang="en-US" sz="1400" dirty="0"/>
              <a:t>AWS Trusted Advisor</a:t>
            </a:r>
          </a:p>
        </p:txBody>
      </p:sp>
      <p:sp>
        <p:nvSpPr>
          <p:cNvPr id="53" name="TextBox 52">
            <a:extLst>
              <a:ext uri="{FF2B5EF4-FFF2-40B4-BE49-F238E27FC236}">
                <a16:creationId xmlns:a16="http://schemas.microsoft.com/office/drawing/2014/main" id="{487FC06C-10E6-B64E-BF89-B9E0C0B0D21E}"/>
              </a:ext>
            </a:extLst>
          </p:cNvPr>
          <p:cNvSpPr txBox="1"/>
          <p:nvPr/>
        </p:nvSpPr>
        <p:spPr>
          <a:xfrm>
            <a:off x="1987900" y="4376412"/>
            <a:ext cx="1335682" cy="307777"/>
          </a:xfrm>
          <a:prstGeom prst="rect">
            <a:avLst/>
          </a:prstGeom>
          <a:noFill/>
        </p:spPr>
        <p:txBody>
          <a:bodyPr wrap="square" rtlCol="0">
            <a:spAutoFit/>
          </a:bodyPr>
          <a:lstStyle/>
          <a:p>
            <a:pPr algn="ctr"/>
            <a:r>
              <a:rPr lang="en-US" sz="1400" dirty="0"/>
              <a:t>Checklist cost</a:t>
            </a:r>
          </a:p>
        </p:txBody>
      </p:sp>
      <p:sp>
        <p:nvSpPr>
          <p:cNvPr id="55" name="TextBox 54">
            <a:extLst>
              <a:ext uri="{FF2B5EF4-FFF2-40B4-BE49-F238E27FC236}">
                <a16:creationId xmlns:a16="http://schemas.microsoft.com/office/drawing/2014/main" id="{0A00C67E-053C-AF40-A08F-DBA7FFFAA2F1}"/>
              </a:ext>
            </a:extLst>
          </p:cNvPr>
          <p:cNvSpPr txBox="1"/>
          <p:nvPr/>
        </p:nvSpPr>
        <p:spPr>
          <a:xfrm>
            <a:off x="1987900" y="5381010"/>
            <a:ext cx="1335682" cy="523220"/>
          </a:xfrm>
          <a:prstGeom prst="rect">
            <a:avLst/>
          </a:prstGeom>
          <a:noFill/>
        </p:spPr>
        <p:txBody>
          <a:bodyPr wrap="square" rtlCol="0">
            <a:spAutoFit/>
          </a:bodyPr>
          <a:lstStyle/>
          <a:p>
            <a:pPr algn="ctr"/>
            <a:r>
              <a:rPr lang="en-US" sz="1400" dirty="0"/>
              <a:t>Checklist fault tolerant</a:t>
            </a:r>
          </a:p>
        </p:txBody>
      </p:sp>
      <p:sp>
        <p:nvSpPr>
          <p:cNvPr id="57" name="TextBox 56">
            <a:extLst>
              <a:ext uri="{FF2B5EF4-FFF2-40B4-BE49-F238E27FC236}">
                <a16:creationId xmlns:a16="http://schemas.microsoft.com/office/drawing/2014/main" id="{58BA8F8D-412F-DB4A-93FC-F04ACE6387E6}"/>
              </a:ext>
            </a:extLst>
          </p:cNvPr>
          <p:cNvSpPr txBox="1"/>
          <p:nvPr/>
        </p:nvSpPr>
        <p:spPr>
          <a:xfrm>
            <a:off x="3399323" y="4413376"/>
            <a:ext cx="1335682" cy="523220"/>
          </a:xfrm>
          <a:prstGeom prst="rect">
            <a:avLst/>
          </a:prstGeom>
          <a:noFill/>
        </p:spPr>
        <p:txBody>
          <a:bodyPr wrap="square" rtlCol="0">
            <a:spAutoFit/>
          </a:bodyPr>
          <a:lstStyle/>
          <a:p>
            <a:pPr algn="ctr"/>
            <a:r>
              <a:rPr lang="en-US" sz="1400" dirty="0"/>
              <a:t>Checklist performance</a:t>
            </a:r>
          </a:p>
        </p:txBody>
      </p:sp>
      <p:sp>
        <p:nvSpPr>
          <p:cNvPr id="59" name="TextBox 58">
            <a:extLst>
              <a:ext uri="{FF2B5EF4-FFF2-40B4-BE49-F238E27FC236}">
                <a16:creationId xmlns:a16="http://schemas.microsoft.com/office/drawing/2014/main" id="{F020260E-16CC-284C-BBA8-0E354928EA03}"/>
              </a:ext>
            </a:extLst>
          </p:cNvPr>
          <p:cNvSpPr txBox="1"/>
          <p:nvPr/>
        </p:nvSpPr>
        <p:spPr>
          <a:xfrm>
            <a:off x="4713858" y="4492129"/>
            <a:ext cx="1335682" cy="523220"/>
          </a:xfrm>
          <a:prstGeom prst="rect">
            <a:avLst/>
          </a:prstGeom>
          <a:noFill/>
        </p:spPr>
        <p:txBody>
          <a:bodyPr wrap="square" rtlCol="0">
            <a:spAutoFit/>
          </a:bodyPr>
          <a:lstStyle/>
          <a:p>
            <a:pPr algn="ctr"/>
            <a:r>
              <a:rPr lang="en-US" sz="1400" dirty="0"/>
              <a:t>Checklist security</a:t>
            </a:r>
          </a:p>
        </p:txBody>
      </p:sp>
      <p:sp>
        <p:nvSpPr>
          <p:cNvPr id="61" name="TextBox 60">
            <a:extLst>
              <a:ext uri="{FF2B5EF4-FFF2-40B4-BE49-F238E27FC236}">
                <a16:creationId xmlns:a16="http://schemas.microsoft.com/office/drawing/2014/main" id="{DC8F9736-35FF-954F-9580-E1DD38B199BE}"/>
              </a:ext>
            </a:extLst>
          </p:cNvPr>
          <p:cNvSpPr txBox="1"/>
          <p:nvPr/>
        </p:nvSpPr>
        <p:spPr>
          <a:xfrm>
            <a:off x="3391939" y="5549916"/>
            <a:ext cx="1335682" cy="307777"/>
          </a:xfrm>
          <a:prstGeom prst="rect">
            <a:avLst/>
          </a:prstGeom>
          <a:noFill/>
        </p:spPr>
        <p:txBody>
          <a:bodyPr wrap="square" rtlCol="0">
            <a:spAutoFit/>
          </a:bodyPr>
          <a:lstStyle/>
          <a:p>
            <a:pPr algn="ctr"/>
            <a:r>
              <a:rPr lang="en-US" sz="1400" dirty="0"/>
              <a:t>Checklist</a:t>
            </a:r>
          </a:p>
        </p:txBody>
      </p:sp>
      <p:sp>
        <p:nvSpPr>
          <p:cNvPr id="63" name="TextBox 62">
            <a:extLst>
              <a:ext uri="{FF2B5EF4-FFF2-40B4-BE49-F238E27FC236}">
                <a16:creationId xmlns:a16="http://schemas.microsoft.com/office/drawing/2014/main" id="{C4FE4F11-536D-D443-9BC4-884F73D718D0}"/>
              </a:ext>
            </a:extLst>
          </p:cNvPr>
          <p:cNvSpPr txBox="1"/>
          <p:nvPr/>
        </p:nvSpPr>
        <p:spPr>
          <a:xfrm>
            <a:off x="1878243" y="3343619"/>
            <a:ext cx="2301904" cy="307777"/>
          </a:xfrm>
          <a:prstGeom prst="rect">
            <a:avLst/>
          </a:prstGeom>
          <a:noFill/>
        </p:spPr>
        <p:txBody>
          <a:bodyPr wrap="square" rtlCol="0">
            <a:spAutoFit/>
          </a:bodyPr>
          <a:lstStyle/>
          <a:p>
            <a:pPr algn="ctr"/>
            <a:r>
              <a:rPr lang="en-US" sz="1400" dirty="0"/>
              <a:t>AWS Trusted Advisor</a:t>
            </a:r>
          </a:p>
        </p:txBody>
      </p:sp>
      <p:pic>
        <p:nvPicPr>
          <p:cNvPr id="65" name="Graphic 64">
            <a:extLst>
              <a:ext uri="{FF2B5EF4-FFF2-40B4-BE49-F238E27FC236}">
                <a16:creationId xmlns:a16="http://schemas.microsoft.com/office/drawing/2014/main" id="{7A1ADD7B-9B39-934C-9E90-785721A71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6034" y="3976727"/>
            <a:ext cx="469900" cy="469900"/>
          </a:xfrm>
          <a:prstGeom prst="rect">
            <a:avLst/>
          </a:prstGeom>
        </p:spPr>
      </p:pic>
      <p:pic>
        <p:nvPicPr>
          <p:cNvPr id="67" name="Graphic 66">
            <a:extLst>
              <a:ext uri="{FF2B5EF4-FFF2-40B4-BE49-F238E27FC236}">
                <a16:creationId xmlns:a16="http://schemas.microsoft.com/office/drawing/2014/main" id="{A0F291FA-C665-AD48-8DD6-1244A6A545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10" y="4940140"/>
            <a:ext cx="469900" cy="469900"/>
          </a:xfrm>
          <a:prstGeom prst="rect">
            <a:avLst/>
          </a:prstGeom>
        </p:spPr>
      </p:pic>
      <p:pic>
        <p:nvPicPr>
          <p:cNvPr id="69" name="Graphic 68">
            <a:extLst>
              <a:ext uri="{FF2B5EF4-FFF2-40B4-BE49-F238E27FC236}">
                <a16:creationId xmlns:a16="http://schemas.microsoft.com/office/drawing/2014/main" id="{31E6A0A6-BE76-0145-AF41-FFCB901DB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71089" y="3941693"/>
            <a:ext cx="469900" cy="469900"/>
          </a:xfrm>
          <a:prstGeom prst="rect">
            <a:avLst/>
          </a:prstGeom>
        </p:spPr>
      </p:pic>
      <p:pic>
        <p:nvPicPr>
          <p:cNvPr id="71" name="Graphic 70">
            <a:extLst>
              <a:ext uri="{FF2B5EF4-FFF2-40B4-BE49-F238E27FC236}">
                <a16:creationId xmlns:a16="http://schemas.microsoft.com/office/drawing/2014/main" id="{B0B1B996-9B22-4947-8C88-DC62E22503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7444" y="3964987"/>
            <a:ext cx="469900" cy="469900"/>
          </a:xfrm>
          <a:prstGeom prst="rect">
            <a:avLst/>
          </a:prstGeom>
        </p:spPr>
      </p:pic>
      <p:pic>
        <p:nvPicPr>
          <p:cNvPr id="73" name="Graphic 72">
            <a:extLst>
              <a:ext uri="{FF2B5EF4-FFF2-40B4-BE49-F238E27FC236}">
                <a16:creationId xmlns:a16="http://schemas.microsoft.com/office/drawing/2014/main" id="{0E5CFF24-5732-3A48-A951-FB9FA34A0A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73595" y="2551217"/>
            <a:ext cx="711200" cy="711200"/>
          </a:xfrm>
          <a:prstGeom prst="rect">
            <a:avLst/>
          </a:prstGeom>
        </p:spPr>
      </p:pic>
      <p:pic>
        <p:nvPicPr>
          <p:cNvPr id="75" name="Graphic 74">
            <a:extLst>
              <a:ext uri="{FF2B5EF4-FFF2-40B4-BE49-F238E27FC236}">
                <a16:creationId xmlns:a16="http://schemas.microsoft.com/office/drawing/2014/main" id="{CCE2DAC1-5FBD-E043-8131-01D91A1642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3595" y="1294273"/>
            <a:ext cx="711200" cy="711200"/>
          </a:xfrm>
          <a:prstGeom prst="rect">
            <a:avLst/>
          </a:prstGeom>
        </p:spPr>
      </p:pic>
      <p:sp>
        <p:nvSpPr>
          <p:cNvPr id="40" name="TextBox 39">
            <a:extLst>
              <a:ext uri="{FF2B5EF4-FFF2-40B4-BE49-F238E27FC236}">
                <a16:creationId xmlns:a16="http://schemas.microsoft.com/office/drawing/2014/main" id="{C63A9D2F-965B-2B4A-8702-F5602717864B}"/>
              </a:ext>
            </a:extLst>
          </p:cNvPr>
          <p:cNvSpPr txBox="1"/>
          <p:nvPr/>
        </p:nvSpPr>
        <p:spPr>
          <a:xfrm>
            <a:off x="6392374" y="2005473"/>
            <a:ext cx="2301904" cy="307777"/>
          </a:xfrm>
          <a:prstGeom prst="rect">
            <a:avLst/>
          </a:prstGeom>
          <a:noFill/>
        </p:spPr>
        <p:txBody>
          <a:bodyPr wrap="square" rtlCol="0">
            <a:spAutoFit/>
          </a:bodyPr>
          <a:lstStyle/>
          <a:p>
            <a:pPr algn="ctr"/>
            <a:r>
              <a:rPr lang="en-US" sz="1400" dirty="0"/>
              <a:t>AWS Well-Architected Tool </a:t>
            </a:r>
          </a:p>
        </p:txBody>
      </p:sp>
      <p:sp>
        <p:nvSpPr>
          <p:cNvPr id="41" name="TextBox 40">
            <a:extLst>
              <a:ext uri="{FF2B5EF4-FFF2-40B4-BE49-F238E27FC236}">
                <a16:creationId xmlns:a16="http://schemas.microsoft.com/office/drawing/2014/main" id="{B520A4D8-FDB4-A840-A5E3-F062D4DAACE1}"/>
              </a:ext>
            </a:extLst>
          </p:cNvPr>
          <p:cNvSpPr txBox="1"/>
          <p:nvPr/>
        </p:nvSpPr>
        <p:spPr>
          <a:xfrm>
            <a:off x="6392374" y="3340659"/>
            <a:ext cx="2301904" cy="307777"/>
          </a:xfrm>
          <a:prstGeom prst="rect">
            <a:avLst/>
          </a:prstGeom>
          <a:noFill/>
        </p:spPr>
        <p:txBody>
          <a:bodyPr wrap="square" rtlCol="0">
            <a:spAutoFit/>
          </a:bodyPr>
          <a:lstStyle/>
          <a:p>
            <a:pPr algn="ctr"/>
            <a:r>
              <a:rPr lang="en-US" sz="1400" dirty="0"/>
              <a:t>AWS Well-Architected Tool </a:t>
            </a:r>
          </a:p>
        </p:txBody>
      </p:sp>
      <p:pic>
        <p:nvPicPr>
          <p:cNvPr id="6" name="Graphic 5">
            <a:extLst>
              <a:ext uri="{FF2B5EF4-FFF2-40B4-BE49-F238E27FC236}">
                <a16:creationId xmlns:a16="http://schemas.microsoft.com/office/drawing/2014/main" id="{E7B5E2D6-97D8-3048-83E4-EC71E89110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87726" y="1285571"/>
            <a:ext cx="711200" cy="711200"/>
          </a:xfrm>
          <a:prstGeom prst="rect">
            <a:avLst/>
          </a:prstGeom>
        </p:spPr>
      </p:pic>
      <p:pic>
        <p:nvPicPr>
          <p:cNvPr id="8" name="Graphic 7">
            <a:extLst>
              <a:ext uri="{FF2B5EF4-FFF2-40B4-BE49-F238E27FC236}">
                <a16:creationId xmlns:a16="http://schemas.microsoft.com/office/drawing/2014/main" id="{259B2179-4663-E44C-9DB1-7A0E440F92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87726" y="2551217"/>
            <a:ext cx="711200" cy="711200"/>
          </a:xfrm>
          <a:prstGeom prst="rect">
            <a:avLst/>
          </a:prstGeom>
        </p:spPr>
      </p:pic>
      <p:cxnSp>
        <p:nvCxnSpPr>
          <p:cNvPr id="24" name="Straight Connector 23">
            <a:extLst>
              <a:ext uri="{FF2B5EF4-FFF2-40B4-BE49-F238E27FC236}">
                <a16:creationId xmlns:a16="http://schemas.microsoft.com/office/drawing/2014/main" id="{A68954C3-6A2C-A24E-ACDC-DDC2E14C1B9A}"/>
              </a:ext>
            </a:extLst>
          </p:cNvPr>
          <p:cNvCxnSpPr>
            <a:cxnSpLocks/>
          </p:cNvCxnSpPr>
          <p:nvPr/>
        </p:nvCxnSpPr>
        <p:spPr>
          <a:xfrm>
            <a:off x="895562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D4DA17-B165-8243-A5A0-339CA98E7999}"/>
              </a:ext>
            </a:extLst>
          </p:cNvPr>
          <p:cNvSpPr txBox="1"/>
          <p:nvPr/>
        </p:nvSpPr>
        <p:spPr>
          <a:xfrm>
            <a:off x="9056061" y="2005473"/>
            <a:ext cx="2301904" cy="307777"/>
          </a:xfrm>
          <a:prstGeom prst="rect">
            <a:avLst/>
          </a:prstGeom>
          <a:noFill/>
        </p:spPr>
        <p:txBody>
          <a:bodyPr wrap="square" rtlCol="0">
            <a:spAutoFit/>
          </a:bodyPr>
          <a:lstStyle/>
          <a:p>
            <a:pPr algn="ctr"/>
            <a:r>
              <a:rPr lang="en-US" sz="1400" dirty="0"/>
              <a:t>AWS Control Tower</a:t>
            </a:r>
          </a:p>
        </p:txBody>
      </p:sp>
      <p:sp>
        <p:nvSpPr>
          <p:cNvPr id="26" name="TextBox 25">
            <a:extLst>
              <a:ext uri="{FF2B5EF4-FFF2-40B4-BE49-F238E27FC236}">
                <a16:creationId xmlns:a16="http://schemas.microsoft.com/office/drawing/2014/main" id="{3CF169A4-08CD-1C4E-9A61-D5B2E7FFFCFA}"/>
              </a:ext>
            </a:extLst>
          </p:cNvPr>
          <p:cNvSpPr txBox="1"/>
          <p:nvPr/>
        </p:nvSpPr>
        <p:spPr>
          <a:xfrm>
            <a:off x="9056061" y="3340659"/>
            <a:ext cx="2301904" cy="307777"/>
          </a:xfrm>
          <a:prstGeom prst="rect">
            <a:avLst/>
          </a:prstGeom>
          <a:noFill/>
        </p:spPr>
        <p:txBody>
          <a:bodyPr wrap="square" rtlCol="0">
            <a:spAutoFit/>
          </a:bodyPr>
          <a:lstStyle/>
          <a:p>
            <a:pPr algn="ctr"/>
            <a:r>
              <a:rPr lang="en-US" sz="1400" dirty="0"/>
              <a:t>AWS Control Tower</a:t>
            </a:r>
          </a:p>
        </p:txBody>
      </p:sp>
      <p:pic>
        <p:nvPicPr>
          <p:cNvPr id="7" name="Graphic 6">
            <a:extLst>
              <a:ext uri="{FF2B5EF4-FFF2-40B4-BE49-F238E27FC236}">
                <a16:creationId xmlns:a16="http://schemas.microsoft.com/office/drawing/2014/main" id="{45B3F01C-2DA1-9A43-9886-002863D257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80600" y="2551217"/>
            <a:ext cx="711200" cy="711200"/>
          </a:xfrm>
          <a:prstGeom prst="rect">
            <a:avLst/>
          </a:prstGeom>
        </p:spPr>
      </p:pic>
      <p:pic>
        <p:nvPicPr>
          <p:cNvPr id="11" name="Graphic 10">
            <a:extLst>
              <a:ext uri="{FF2B5EF4-FFF2-40B4-BE49-F238E27FC236}">
                <a16:creationId xmlns:a16="http://schemas.microsoft.com/office/drawing/2014/main" id="{F43F6303-80FF-354C-89EB-D0BE7ECE7A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1413" y="1281058"/>
            <a:ext cx="711200" cy="711200"/>
          </a:xfrm>
          <a:prstGeom prst="rect">
            <a:avLst/>
          </a:prstGeom>
        </p:spPr>
      </p:pic>
    </p:spTree>
    <p:extLst>
      <p:ext uri="{BB962C8B-B14F-4D97-AF65-F5344CB8AC3E}">
        <p14:creationId xmlns:p14="http://schemas.microsoft.com/office/powerpoint/2010/main" val="2629603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Media Services</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182</a:t>
            </a:fld>
            <a:endParaRPr lang="en-US" dirty="0"/>
          </a:p>
        </p:txBody>
      </p:sp>
      <p:pic>
        <p:nvPicPr>
          <p:cNvPr id="4" name="Graphic 3">
            <a:extLst>
              <a:ext uri="{FF2B5EF4-FFF2-40B4-BE49-F238E27FC236}">
                <a16:creationId xmlns:a16="http://schemas.microsoft.com/office/drawing/2014/main" id="{D4A3A69E-433D-FB44-84C1-DAB2B7E9F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4592" y="3533698"/>
            <a:ext cx="952500" cy="952500"/>
          </a:xfrm>
          <a:prstGeom prst="rect">
            <a:avLst/>
          </a:prstGeom>
        </p:spPr>
      </p:pic>
      <p:pic>
        <p:nvPicPr>
          <p:cNvPr id="5" name="Graphic 4">
            <a:extLst>
              <a:ext uri="{FF2B5EF4-FFF2-40B4-BE49-F238E27FC236}">
                <a16:creationId xmlns:a16="http://schemas.microsoft.com/office/drawing/2014/main" id="{BB2E0385-5B41-9E4A-8CA3-ECBC5863D6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4592" y="2280621"/>
            <a:ext cx="952500" cy="952500"/>
          </a:xfrm>
          <a:prstGeom prst="rect">
            <a:avLst/>
          </a:prstGeom>
        </p:spPr>
      </p:pic>
    </p:spTree>
    <p:extLst>
      <p:ext uri="{BB962C8B-B14F-4D97-AF65-F5344CB8AC3E}">
        <p14:creationId xmlns:p14="http://schemas.microsoft.com/office/powerpoint/2010/main" val="10103740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183</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id="{CD640887-C7AA-3C41-A57F-07A4BF81706B}"/>
              </a:ext>
            </a:extLst>
          </p:cNvPr>
          <p:cNvSpPr txBox="1"/>
          <p:nvPr/>
        </p:nvSpPr>
        <p:spPr>
          <a:xfrm>
            <a:off x="1873406" y="1821482"/>
            <a:ext cx="2301904" cy="523220"/>
          </a:xfrm>
          <a:prstGeom prst="rect">
            <a:avLst/>
          </a:prstGeom>
          <a:noFill/>
        </p:spPr>
        <p:txBody>
          <a:bodyPr wrap="square" rtlCol="0">
            <a:spAutoFit/>
          </a:bodyPr>
          <a:lstStyle/>
          <a:p>
            <a:pPr algn="ctr"/>
            <a:r>
              <a:rPr lang="en-US" sz="1400" dirty="0"/>
              <a:t>Amazon Elastic Transcoder</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4215162" y="1821482"/>
            <a:ext cx="2301904" cy="523220"/>
          </a:xfrm>
          <a:prstGeom prst="rect">
            <a:avLst/>
          </a:prstGeom>
          <a:noFill/>
        </p:spPr>
        <p:txBody>
          <a:bodyPr wrap="square" rtlCol="0">
            <a:spAutoFit/>
          </a:bodyPr>
          <a:lstStyle/>
          <a:p>
            <a:pPr algn="ctr"/>
            <a:r>
              <a:rPr lang="en-US" sz="1400" dirty="0"/>
              <a:t>Amazon Kinesis </a:t>
            </a:r>
          </a:p>
          <a:p>
            <a:pPr algn="ctr"/>
            <a:r>
              <a:rPr lang="en-US" sz="1400" dirty="0"/>
              <a:t>Video Streams</a:t>
            </a:r>
          </a:p>
        </p:txBody>
      </p:sp>
      <p:sp>
        <p:nvSpPr>
          <p:cNvPr id="11" name="TextBox 10">
            <a:extLst>
              <a:ext uri="{FF2B5EF4-FFF2-40B4-BE49-F238E27FC236}">
                <a16:creationId xmlns:a16="http://schemas.microsoft.com/office/drawing/2014/main" id="{FDA19FC7-4C91-7B4D-AF89-C9369A94CD98}"/>
              </a:ext>
            </a:extLst>
          </p:cNvPr>
          <p:cNvSpPr txBox="1"/>
          <p:nvPr/>
        </p:nvSpPr>
        <p:spPr>
          <a:xfrm>
            <a:off x="6623825" y="182148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sp>
        <p:nvSpPr>
          <p:cNvPr id="12" name="TextBox 11">
            <a:extLst>
              <a:ext uri="{FF2B5EF4-FFF2-40B4-BE49-F238E27FC236}">
                <a16:creationId xmlns:a16="http://schemas.microsoft.com/office/drawing/2014/main" id="{C5EF937E-F831-A94B-BB65-8F5026890BD9}"/>
              </a:ext>
            </a:extLst>
          </p:cNvPr>
          <p:cNvSpPr txBox="1"/>
          <p:nvPr/>
        </p:nvSpPr>
        <p:spPr>
          <a:xfrm>
            <a:off x="9043640" y="1821482"/>
            <a:ext cx="2301904" cy="523220"/>
          </a:xfrm>
          <a:prstGeom prst="rect">
            <a:avLst/>
          </a:prstGeom>
          <a:noFill/>
        </p:spPr>
        <p:txBody>
          <a:bodyPr wrap="square" rtlCol="0">
            <a:spAutoFit/>
          </a:bodyPr>
          <a:lstStyle/>
          <a:p>
            <a:pPr algn="ctr"/>
            <a:r>
              <a:rPr lang="en-US" sz="1400" dirty="0"/>
              <a:t>AWS Elemental </a:t>
            </a:r>
            <a:br>
              <a:rPr lang="en-US" sz="1400" dirty="0"/>
            </a:br>
            <a:r>
              <a:rPr lang="en-US" sz="1400" dirty="0" err="1"/>
              <a:t>MediaLive</a:t>
            </a:r>
            <a:endParaRPr lang="en-US" sz="1400" dirty="0"/>
          </a:p>
        </p:txBody>
      </p:sp>
      <p:sp>
        <p:nvSpPr>
          <p:cNvPr id="13" name="TextBox 12">
            <a:extLst>
              <a:ext uri="{FF2B5EF4-FFF2-40B4-BE49-F238E27FC236}">
                <a16:creationId xmlns:a16="http://schemas.microsoft.com/office/drawing/2014/main" id="{5694E00B-7B29-8F4A-981E-EF04666E3AB9}"/>
              </a:ext>
            </a:extLst>
          </p:cNvPr>
          <p:cNvSpPr txBox="1"/>
          <p:nvPr/>
        </p:nvSpPr>
        <p:spPr>
          <a:xfrm>
            <a:off x="1873406" y="3228532"/>
            <a:ext cx="2301904" cy="523220"/>
          </a:xfrm>
          <a:prstGeom prst="rect">
            <a:avLst/>
          </a:prstGeom>
          <a:noFill/>
        </p:spPr>
        <p:txBody>
          <a:bodyPr wrap="square" rtlCol="0">
            <a:spAutoFit/>
          </a:bodyPr>
          <a:lstStyle/>
          <a:p>
            <a:pPr algn="ctr"/>
            <a:r>
              <a:rPr lang="en-US" sz="1400" dirty="0"/>
              <a:t>Amazon Elastic Transcoder</a:t>
            </a:r>
          </a:p>
        </p:txBody>
      </p:sp>
      <p:sp>
        <p:nvSpPr>
          <p:cNvPr id="14" name="TextBox 13">
            <a:extLst>
              <a:ext uri="{FF2B5EF4-FFF2-40B4-BE49-F238E27FC236}">
                <a16:creationId xmlns:a16="http://schemas.microsoft.com/office/drawing/2014/main" id="{846DC725-33D9-454E-9E4D-0D9CCE885C9F}"/>
              </a:ext>
            </a:extLst>
          </p:cNvPr>
          <p:cNvSpPr txBox="1"/>
          <p:nvPr/>
        </p:nvSpPr>
        <p:spPr>
          <a:xfrm>
            <a:off x="4215162" y="3228532"/>
            <a:ext cx="2301904" cy="523220"/>
          </a:xfrm>
          <a:prstGeom prst="rect">
            <a:avLst/>
          </a:prstGeom>
          <a:noFill/>
        </p:spPr>
        <p:txBody>
          <a:bodyPr wrap="square" rtlCol="0">
            <a:spAutoFit/>
          </a:bodyPr>
          <a:lstStyle/>
          <a:p>
            <a:pPr algn="ctr"/>
            <a:r>
              <a:rPr lang="en-US" sz="1400" dirty="0"/>
              <a:t>Amazon Kinesis </a:t>
            </a:r>
          </a:p>
          <a:p>
            <a:pPr algn="ctr"/>
            <a:r>
              <a:rPr lang="en-US" sz="1400" dirty="0"/>
              <a:t>Video Streams</a:t>
            </a:r>
          </a:p>
        </p:txBody>
      </p:sp>
      <p:sp>
        <p:nvSpPr>
          <p:cNvPr id="15" name="TextBox 14">
            <a:extLst>
              <a:ext uri="{FF2B5EF4-FFF2-40B4-BE49-F238E27FC236}">
                <a16:creationId xmlns:a16="http://schemas.microsoft.com/office/drawing/2014/main" id="{23987B83-1845-3948-8D7C-827793A62370}"/>
              </a:ext>
            </a:extLst>
          </p:cNvPr>
          <p:cNvSpPr txBox="1"/>
          <p:nvPr/>
        </p:nvSpPr>
        <p:spPr>
          <a:xfrm>
            <a:off x="6623825" y="322853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sp>
        <p:nvSpPr>
          <p:cNvPr id="16" name="TextBox 15">
            <a:extLst>
              <a:ext uri="{FF2B5EF4-FFF2-40B4-BE49-F238E27FC236}">
                <a16:creationId xmlns:a16="http://schemas.microsoft.com/office/drawing/2014/main" id="{B5273C3A-7315-9F43-B3D5-46F5D1810DA0}"/>
              </a:ext>
            </a:extLst>
          </p:cNvPr>
          <p:cNvSpPr txBox="1"/>
          <p:nvPr/>
        </p:nvSpPr>
        <p:spPr>
          <a:xfrm>
            <a:off x="9043640" y="3228532"/>
            <a:ext cx="2301904" cy="523220"/>
          </a:xfrm>
          <a:prstGeom prst="rect">
            <a:avLst/>
          </a:prstGeom>
          <a:noFill/>
        </p:spPr>
        <p:txBody>
          <a:bodyPr wrap="square" rtlCol="0">
            <a:spAutoFit/>
          </a:bodyPr>
          <a:lstStyle/>
          <a:p>
            <a:pPr algn="ctr"/>
            <a:r>
              <a:rPr lang="en-US" sz="1400" dirty="0"/>
              <a:t>AWS Elemental </a:t>
            </a:r>
            <a:br>
              <a:rPr lang="en-US" sz="1400" dirty="0"/>
            </a:br>
            <a:r>
              <a:rPr lang="en-US" sz="1400" dirty="0" err="1"/>
              <a:t>MediaLive</a:t>
            </a:r>
            <a:endParaRPr lang="en-US" sz="1400" dirty="0"/>
          </a:p>
        </p:txBody>
      </p:sp>
      <p:pic>
        <p:nvPicPr>
          <p:cNvPr id="52" name="Graphic 51">
            <a:extLst>
              <a:ext uri="{FF2B5EF4-FFF2-40B4-BE49-F238E27FC236}">
                <a16:creationId xmlns:a16="http://schemas.microsoft.com/office/drawing/2014/main" id="{0F61DFE4-94FC-3C45-B790-0461888338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94083"/>
            <a:ext cx="711200" cy="711200"/>
          </a:xfrm>
          <a:prstGeom prst="rect">
            <a:avLst/>
          </a:prstGeom>
        </p:spPr>
      </p:pic>
      <p:pic>
        <p:nvPicPr>
          <p:cNvPr id="53" name="Graphic 52">
            <a:extLst>
              <a:ext uri="{FF2B5EF4-FFF2-40B4-BE49-F238E27FC236}">
                <a16:creationId xmlns:a16="http://schemas.microsoft.com/office/drawing/2014/main" id="{D3F6FD94-D11C-9647-A0F5-B426D1C31C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099440"/>
            <a:ext cx="711200" cy="711200"/>
          </a:xfrm>
          <a:prstGeom prst="rect">
            <a:avLst/>
          </a:prstGeom>
        </p:spPr>
      </p:pic>
      <p:pic>
        <p:nvPicPr>
          <p:cNvPr id="54" name="Graphic 53">
            <a:extLst>
              <a:ext uri="{FF2B5EF4-FFF2-40B4-BE49-F238E27FC236}">
                <a16:creationId xmlns:a16="http://schemas.microsoft.com/office/drawing/2014/main" id="{711D6F9B-EA50-1346-9DB2-15F35A646B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94083"/>
            <a:ext cx="711200" cy="711200"/>
          </a:xfrm>
          <a:prstGeom prst="rect">
            <a:avLst/>
          </a:prstGeom>
        </p:spPr>
      </p:pic>
      <p:pic>
        <p:nvPicPr>
          <p:cNvPr id="55" name="Graphic 54">
            <a:extLst>
              <a:ext uri="{FF2B5EF4-FFF2-40B4-BE49-F238E27FC236}">
                <a16:creationId xmlns:a16="http://schemas.microsoft.com/office/drawing/2014/main" id="{E3DCC949-75E1-C34A-A7C4-9F3B6C2E9E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099440"/>
            <a:ext cx="711200" cy="711200"/>
          </a:xfrm>
          <a:prstGeom prst="rect">
            <a:avLst/>
          </a:prstGeom>
        </p:spPr>
      </p:pic>
      <p:pic>
        <p:nvPicPr>
          <p:cNvPr id="56" name="Graphic 55">
            <a:extLst>
              <a:ext uri="{FF2B5EF4-FFF2-40B4-BE49-F238E27FC236}">
                <a16:creationId xmlns:a16="http://schemas.microsoft.com/office/drawing/2014/main" id="{79B7E779-7E72-F44A-9708-5E4D9BF7BA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9177" y="2494083"/>
            <a:ext cx="711200" cy="711200"/>
          </a:xfrm>
          <a:prstGeom prst="rect">
            <a:avLst/>
          </a:prstGeom>
        </p:spPr>
      </p:pic>
      <p:pic>
        <p:nvPicPr>
          <p:cNvPr id="57" name="Graphic 56">
            <a:extLst>
              <a:ext uri="{FF2B5EF4-FFF2-40B4-BE49-F238E27FC236}">
                <a16:creationId xmlns:a16="http://schemas.microsoft.com/office/drawing/2014/main" id="{3F0D6EEC-C32F-804B-A75F-B37CC99577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1099440"/>
            <a:ext cx="711200" cy="711200"/>
          </a:xfrm>
          <a:prstGeom prst="rect">
            <a:avLst/>
          </a:prstGeom>
        </p:spPr>
      </p:pic>
      <p:pic>
        <p:nvPicPr>
          <p:cNvPr id="60" name="Graphic 59">
            <a:extLst>
              <a:ext uri="{FF2B5EF4-FFF2-40B4-BE49-F238E27FC236}">
                <a16:creationId xmlns:a16="http://schemas.microsoft.com/office/drawing/2014/main" id="{59E95712-1D8C-EB4E-A341-085E86F7D16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38992" y="2494083"/>
            <a:ext cx="711200" cy="711200"/>
          </a:xfrm>
          <a:prstGeom prst="rect">
            <a:avLst/>
          </a:prstGeom>
        </p:spPr>
      </p:pic>
      <p:pic>
        <p:nvPicPr>
          <p:cNvPr id="61" name="Graphic 60">
            <a:extLst>
              <a:ext uri="{FF2B5EF4-FFF2-40B4-BE49-F238E27FC236}">
                <a16:creationId xmlns:a16="http://schemas.microsoft.com/office/drawing/2014/main" id="{6388A514-2F9B-5F41-A832-9607988D95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38992" y="1099440"/>
            <a:ext cx="711200" cy="711200"/>
          </a:xfrm>
          <a:prstGeom prst="rect">
            <a:avLst/>
          </a:prstGeom>
        </p:spPr>
      </p:pic>
    </p:spTree>
    <p:extLst>
      <p:ext uri="{BB962C8B-B14F-4D97-AF65-F5344CB8AC3E}">
        <p14:creationId xmlns:p14="http://schemas.microsoft.com/office/powerpoint/2010/main" val="40290541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184</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id="{CD640887-C7AA-3C41-A57F-07A4BF81706B}"/>
              </a:ext>
            </a:extLst>
          </p:cNvPr>
          <p:cNvSpPr txBox="1"/>
          <p:nvPr/>
        </p:nvSpPr>
        <p:spPr>
          <a:xfrm>
            <a:off x="4175311" y="1870826"/>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6517067" y="1870826"/>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1" name="TextBox 10">
            <a:extLst>
              <a:ext uri="{FF2B5EF4-FFF2-40B4-BE49-F238E27FC236}">
                <a16:creationId xmlns:a16="http://schemas.microsoft.com/office/drawing/2014/main" id="{FDA19FC7-4C91-7B4D-AF89-C9369A94CD98}"/>
              </a:ext>
            </a:extLst>
          </p:cNvPr>
          <p:cNvSpPr txBox="1"/>
          <p:nvPr/>
        </p:nvSpPr>
        <p:spPr>
          <a:xfrm>
            <a:off x="8981486" y="1870826"/>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sp>
        <p:nvSpPr>
          <p:cNvPr id="13" name="TextBox 12">
            <a:extLst>
              <a:ext uri="{FF2B5EF4-FFF2-40B4-BE49-F238E27FC236}">
                <a16:creationId xmlns:a16="http://schemas.microsoft.com/office/drawing/2014/main" id="{02F8CF99-40F8-E94A-92C7-A51DBADCC2F5}"/>
              </a:ext>
            </a:extLst>
          </p:cNvPr>
          <p:cNvSpPr txBox="1"/>
          <p:nvPr/>
        </p:nvSpPr>
        <p:spPr>
          <a:xfrm>
            <a:off x="4175311" y="3206230"/>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sp>
        <p:nvSpPr>
          <p:cNvPr id="14" name="TextBox 13">
            <a:extLst>
              <a:ext uri="{FF2B5EF4-FFF2-40B4-BE49-F238E27FC236}">
                <a16:creationId xmlns:a16="http://schemas.microsoft.com/office/drawing/2014/main" id="{293FFB2E-FFD6-B545-83E6-749C6D270F20}"/>
              </a:ext>
            </a:extLst>
          </p:cNvPr>
          <p:cNvSpPr txBox="1"/>
          <p:nvPr/>
        </p:nvSpPr>
        <p:spPr>
          <a:xfrm>
            <a:off x="6517067" y="3206230"/>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5" name="TextBox 14">
            <a:extLst>
              <a:ext uri="{FF2B5EF4-FFF2-40B4-BE49-F238E27FC236}">
                <a16:creationId xmlns:a16="http://schemas.microsoft.com/office/drawing/2014/main" id="{80C43F03-9843-1043-87B7-E814ED522E21}"/>
              </a:ext>
            </a:extLst>
          </p:cNvPr>
          <p:cNvSpPr txBox="1"/>
          <p:nvPr/>
        </p:nvSpPr>
        <p:spPr>
          <a:xfrm>
            <a:off x="8981486" y="3206230"/>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pic>
        <p:nvPicPr>
          <p:cNvPr id="16" name="Graphic 15">
            <a:extLst>
              <a:ext uri="{FF2B5EF4-FFF2-40B4-BE49-F238E27FC236}">
                <a16:creationId xmlns:a16="http://schemas.microsoft.com/office/drawing/2014/main" id="{D01363BA-7E6F-0E4D-9C08-F2F1C58D78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6838" y="2478659"/>
            <a:ext cx="711200" cy="711200"/>
          </a:xfrm>
          <a:prstGeom prst="rect">
            <a:avLst/>
          </a:prstGeom>
        </p:spPr>
      </p:pic>
      <p:pic>
        <p:nvPicPr>
          <p:cNvPr id="17" name="Graphic 16">
            <a:extLst>
              <a:ext uri="{FF2B5EF4-FFF2-40B4-BE49-F238E27FC236}">
                <a16:creationId xmlns:a16="http://schemas.microsoft.com/office/drawing/2014/main" id="{DB2CF8ED-7FF6-D348-B543-E9D93BB0E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76838" y="1143255"/>
            <a:ext cx="711200" cy="711200"/>
          </a:xfrm>
          <a:prstGeom prst="rect">
            <a:avLst/>
          </a:prstGeom>
        </p:spPr>
      </p:pic>
      <p:pic>
        <p:nvPicPr>
          <p:cNvPr id="28" name="Graphic 27">
            <a:extLst>
              <a:ext uri="{FF2B5EF4-FFF2-40B4-BE49-F238E27FC236}">
                <a16:creationId xmlns:a16="http://schemas.microsoft.com/office/drawing/2014/main" id="{FF7692DF-ABED-6846-8911-0F7295FA7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663" y="2478659"/>
            <a:ext cx="711200" cy="711200"/>
          </a:xfrm>
          <a:prstGeom prst="rect">
            <a:avLst/>
          </a:prstGeom>
        </p:spPr>
      </p:pic>
      <p:pic>
        <p:nvPicPr>
          <p:cNvPr id="29" name="Graphic 28">
            <a:extLst>
              <a:ext uri="{FF2B5EF4-FFF2-40B4-BE49-F238E27FC236}">
                <a16:creationId xmlns:a16="http://schemas.microsoft.com/office/drawing/2014/main" id="{56F94FF8-D45B-D34F-9831-C00C141B5E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0663" y="1143255"/>
            <a:ext cx="711200" cy="711200"/>
          </a:xfrm>
          <a:prstGeom prst="rect">
            <a:avLst/>
          </a:prstGeom>
        </p:spPr>
      </p:pic>
      <p:pic>
        <p:nvPicPr>
          <p:cNvPr id="30" name="Graphic 29">
            <a:extLst>
              <a:ext uri="{FF2B5EF4-FFF2-40B4-BE49-F238E27FC236}">
                <a16:creationId xmlns:a16="http://schemas.microsoft.com/office/drawing/2014/main" id="{8BF156F0-1C3E-C247-BC2B-887186B899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2419" y="2478659"/>
            <a:ext cx="711200" cy="711200"/>
          </a:xfrm>
          <a:prstGeom prst="rect">
            <a:avLst/>
          </a:prstGeom>
        </p:spPr>
      </p:pic>
      <p:pic>
        <p:nvPicPr>
          <p:cNvPr id="31" name="Graphic 30">
            <a:extLst>
              <a:ext uri="{FF2B5EF4-FFF2-40B4-BE49-F238E27FC236}">
                <a16:creationId xmlns:a16="http://schemas.microsoft.com/office/drawing/2014/main" id="{C3FA5B0B-85D5-B24F-931B-2DC86CADE6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12419" y="1143255"/>
            <a:ext cx="711200" cy="711200"/>
          </a:xfrm>
          <a:prstGeom prst="rect">
            <a:avLst/>
          </a:prstGeom>
        </p:spPr>
      </p:pic>
      <p:pic>
        <p:nvPicPr>
          <p:cNvPr id="32" name="Graphic 31">
            <a:extLst>
              <a:ext uri="{FF2B5EF4-FFF2-40B4-BE49-F238E27FC236}">
                <a16:creationId xmlns:a16="http://schemas.microsoft.com/office/drawing/2014/main" id="{E8321541-4E43-4E4A-B03B-CCA48DE349D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7433" y="2478659"/>
            <a:ext cx="711200" cy="711200"/>
          </a:xfrm>
          <a:prstGeom prst="rect">
            <a:avLst/>
          </a:prstGeom>
        </p:spPr>
      </p:pic>
      <p:pic>
        <p:nvPicPr>
          <p:cNvPr id="33" name="Graphic 32">
            <a:extLst>
              <a:ext uri="{FF2B5EF4-FFF2-40B4-BE49-F238E27FC236}">
                <a16:creationId xmlns:a16="http://schemas.microsoft.com/office/drawing/2014/main" id="{23E3C807-0DFC-7548-A436-A42A87D1C0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17433" y="1143255"/>
            <a:ext cx="711200" cy="711200"/>
          </a:xfrm>
          <a:prstGeom prst="rect">
            <a:avLst/>
          </a:prstGeom>
        </p:spPr>
      </p:pic>
      <p:sp>
        <p:nvSpPr>
          <p:cNvPr id="34" name="TextBox 33">
            <a:extLst>
              <a:ext uri="{FF2B5EF4-FFF2-40B4-BE49-F238E27FC236}">
                <a16:creationId xmlns:a16="http://schemas.microsoft.com/office/drawing/2014/main" id="{1D58A6A3-F583-5544-9595-CFEED430D93E}"/>
              </a:ext>
            </a:extLst>
          </p:cNvPr>
          <p:cNvSpPr txBox="1"/>
          <p:nvPr/>
        </p:nvSpPr>
        <p:spPr>
          <a:xfrm>
            <a:off x="1922081" y="1870826"/>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
        <p:nvSpPr>
          <p:cNvPr id="35" name="TextBox 34">
            <a:extLst>
              <a:ext uri="{FF2B5EF4-FFF2-40B4-BE49-F238E27FC236}">
                <a16:creationId xmlns:a16="http://schemas.microsoft.com/office/drawing/2014/main" id="{BD2F6B3F-D8A5-D849-BA3C-3A6A9B6DD0F8}"/>
              </a:ext>
            </a:extLst>
          </p:cNvPr>
          <p:cNvSpPr txBox="1"/>
          <p:nvPr/>
        </p:nvSpPr>
        <p:spPr>
          <a:xfrm>
            <a:off x="1922081" y="3206230"/>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Tree>
    <p:extLst>
      <p:ext uri="{BB962C8B-B14F-4D97-AF65-F5344CB8AC3E}">
        <p14:creationId xmlns:p14="http://schemas.microsoft.com/office/powerpoint/2010/main" val="12508497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Migration and Transfer</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185</a:t>
            </a:fld>
            <a:endParaRPr lang="en-US" dirty="0"/>
          </a:p>
        </p:txBody>
      </p:sp>
      <p:pic>
        <p:nvPicPr>
          <p:cNvPr id="7" name="Graphic 6">
            <a:extLst>
              <a:ext uri="{FF2B5EF4-FFF2-40B4-BE49-F238E27FC236}">
                <a16:creationId xmlns:a16="http://schemas.microsoft.com/office/drawing/2014/main" id="{5C332E96-56F5-AA44-8A8B-B43B9DAD7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2" y="2280621"/>
            <a:ext cx="952500" cy="952500"/>
          </a:xfrm>
          <a:prstGeom prst="rect">
            <a:avLst/>
          </a:prstGeom>
        </p:spPr>
      </p:pic>
      <p:pic>
        <p:nvPicPr>
          <p:cNvPr id="9" name="Graphic 8">
            <a:extLst>
              <a:ext uri="{FF2B5EF4-FFF2-40B4-BE49-F238E27FC236}">
                <a16:creationId xmlns:a16="http://schemas.microsoft.com/office/drawing/2014/main" id="{5165DE82-197C-5B49-8156-FFE4F8CF0D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3533698"/>
            <a:ext cx="952500" cy="952500"/>
          </a:xfrm>
          <a:prstGeom prst="rect">
            <a:avLst/>
          </a:prstGeom>
        </p:spPr>
      </p:pic>
    </p:spTree>
    <p:extLst>
      <p:ext uri="{BB962C8B-B14F-4D97-AF65-F5344CB8AC3E}">
        <p14:creationId xmlns:p14="http://schemas.microsoft.com/office/powerpoint/2010/main" val="418384921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186</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p:txBody>
          <a:bodyPr/>
          <a:lstStyle/>
          <a:p>
            <a:r>
              <a:rPr lang="en-US" dirty="0"/>
              <a:t>Migration and Transfer</a:t>
            </a:r>
          </a:p>
        </p:txBody>
      </p:sp>
      <p:sp>
        <p:nvSpPr>
          <p:cNvPr id="4" name="Text Placeholder 3">
            <a:extLst>
              <a:ext uri="{FF2B5EF4-FFF2-40B4-BE49-F238E27FC236}">
                <a16:creationId xmlns:a16="http://schemas.microsoft.com/office/drawing/2014/main" id="{DC557D48-EA79-7A46-AE1B-01BC7550C1FC}"/>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58677"/>
            <a:ext cx="2301904" cy="523220"/>
          </a:xfrm>
          <a:prstGeom prst="rect">
            <a:avLst/>
          </a:prstGeom>
          <a:noFill/>
        </p:spPr>
        <p:txBody>
          <a:bodyPr wrap="square" rtlCol="0">
            <a:spAutoFit/>
          </a:bodyPr>
          <a:lstStyle/>
          <a:p>
            <a:pPr algn="ctr"/>
            <a:r>
              <a:rPr lang="en-US" sz="1400" dirty="0"/>
              <a:t>AWS Application Discovery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ADFED4-4673-8A40-9CB6-CE7C8544DF6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4215162" y="1858677"/>
            <a:ext cx="2301904" cy="523220"/>
          </a:xfrm>
          <a:prstGeom prst="rect">
            <a:avLst/>
          </a:prstGeom>
          <a:noFill/>
        </p:spPr>
        <p:txBody>
          <a:bodyPr wrap="square" rtlCol="0">
            <a:spAutoFit/>
          </a:bodyPr>
          <a:lstStyle/>
          <a:p>
            <a:pPr algn="ctr"/>
            <a:r>
              <a:rPr lang="en-US" sz="1400" dirty="0"/>
              <a:t>AWS Database Migration Service</a:t>
            </a:r>
          </a:p>
        </p:txBody>
      </p:sp>
      <p:sp>
        <p:nvSpPr>
          <p:cNvPr id="11" name="TextBox 10">
            <a:extLst>
              <a:ext uri="{FF2B5EF4-FFF2-40B4-BE49-F238E27FC236}">
                <a16:creationId xmlns:a16="http://schemas.microsoft.com/office/drawing/2014/main" id="{4B02052B-1476-4644-B844-622DC698673B}"/>
              </a:ext>
            </a:extLst>
          </p:cNvPr>
          <p:cNvSpPr txBox="1"/>
          <p:nvPr/>
        </p:nvSpPr>
        <p:spPr>
          <a:xfrm>
            <a:off x="6623825" y="1858677"/>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2" name="TextBox 11">
            <a:extLst>
              <a:ext uri="{FF2B5EF4-FFF2-40B4-BE49-F238E27FC236}">
                <a16:creationId xmlns:a16="http://schemas.microsoft.com/office/drawing/2014/main" id="{C8BE41FE-8CB0-D342-9D10-E9BF89A1D376}"/>
              </a:ext>
            </a:extLst>
          </p:cNvPr>
          <p:cNvSpPr txBox="1"/>
          <p:nvPr/>
        </p:nvSpPr>
        <p:spPr>
          <a:xfrm>
            <a:off x="9043640" y="1858677"/>
            <a:ext cx="2301904" cy="307777"/>
          </a:xfrm>
          <a:prstGeom prst="rect">
            <a:avLst/>
          </a:prstGeom>
          <a:noFill/>
        </p:spPr>
        <p:txBody>
          <a:bodyPr wrap="square" rtlCol="0">
            <a:spAutoFit/>
          </a:bodyPr>
          <a:lstStyle/>
          <a:p>
            <a:pPr algn="ctr"/>
            <a:r>
              <a:rPr lang="en-US" sz="1400" dirty="0"/>
              <a:t>AWS Migration Hub</a:t>
            </a:r>
          </a:p>
        </p:txBody>
      </p:sp>
      <p:sp>
        <p:nvSpPr>
          <p:cNvPr id="13" name="TextBox 12">
            <a:extLst>
              <a:ext uri="{FF2B5EF4-FFF2-40B4-BE49-F238E27FC236}">
                <a16:creationId xmlns:a16="http://schemas.microsoft.com/office/drawing/2014/main" id="{6EEB56C9-F55B-0643-BEE0-4578E3AD2ED5}"/>
              </a:ext>
            </a:extLst>
          </p:cNvPr>
          <p:cNvSpPr txBox="1"/>
          <p:nvPr/>
        </p:nvSpPr>
        <p:spPr>
          <a:xfrm>
            <a:off x="1873406" y="3206230"/>
            <a:ext cx="2301904" cy="523220"/>
          </a:xfrm>
          <a:prstGeom prst="rect">
            <a:avLst/>
          </a:prstGeom>
          <a:noFill/>
        </p:spPr>
        <p:txBody>
          <a:bodyPr wrap="square" rtlCol="0">
            <a:spAutoFit/>
          </a:bodyPr>
          <a:lstStyle/>
          <a:p>
            <a:pPr algn="ctr"/>
            <a:r>
              <a:rPr lang="en-US" sz="1400" dirty="0"/>
              <a:t>AWS Application Discovery Service</a:t>
            </a:r>
          </a:p>
        </p:txBody>
      </p:sp>
      <p:sp>
        <p:nvSpPr>
          <p:cNvPr id="14" name="TextBox 13">
            <a:extLst>
              <a:ext uri="{FF2B5EF4-FFF2-40B4-BE49-F238E27FC236}">
                <a16:creationId xmlns:a16="http://schemas.microsoft.com/office/drawing/2014/main" id="{0F2CCEFF-73FE-7E41-9533-92988BE8B26D}"/>
              </a:ext>
            </a:extLst>
          </p:cNvPr>
          <p:cNvSpPr txBox="1"/>
          <p:nvPr/>
        </p:nvSpPr>
        <p:spPr>
          <a:xfrm>
            <a:off x="4215162" y="3206230"/>
            <a:ext cx="2301904" cy="523220"/>
          </a:xfrm>
          <a:prstGeom prst="rect">
            <a:avLst/>
          </a:prstGeom>
          <a:noFill/>
        </p:spPr>
        <p:txBody>
          <a:bodyPr wrap="square" rtlCol="0">
            <a:spAutoFit/>
          </a:bodyPr>
          <a:lstStyle/>
          <a:p>
            <a:pPr algn="ctr"/>
            <a:r>
              <a:rPr lang="en-US" sz="1400" dirty="0"/>
              <a:t>AWS Database Migration Service</a:t>
            </a:r>
          </a:p>
        </p:txBody>
      </p:sp>
      <p:sp>
        <p:nvSpPr>
          <p:cNvPr id="15" name="TextBox 14">
            <a:extLst>
              <a:ext uri="{FF2B5EF4-FFF2-40B4-BE49-F238E27FC236}">
                <a16:creationId xmlns:a16="http://schemas.microsoft.com/office/drawing/2014/main" id="{51C41C7F-DA9A-C641-9D18-2FC11DC2C7DB}"/>
              </a:ext>
            </a:extLst>
          </p:cNvPr>
          <p:cNvSpPr txBox="1"/>
          <p:nvPr/>
        </p:nvSpPr>
        <p:spPr>
          <a:xfrm>
            <a:off x="6623825" y="3206230"/>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6" name="TextBox 15">
            <a:extLst>
              <a:ext uri="{FF2B5EF4-FFF2-40B4-BE49-F238E27FC236}">
                <a16:creationId xmlns:a16="http://schemas.microsoft.com/office/drawing/2014/main" id="{1575594D-904F-DE4C-AD5E-3599F1BBBA1D}"/>
              </a:ext>
            </a:extLst>
          </p:cNvPr>
          <p:cNvSpPr txBox="1"/>
          <p:nvPr/>
        </p:nvSpPr>
        <p:spPr>
          <a:xfrm>
            <a:off x="9043640" y="3206230"/>
            <a:ext cx="2301904" cy="307777"/>
          </a:xfrm>
          <a:prstGeom prst="rect">
            <a:avLst/>
          </a:prstGeom>
          <a:noFill/>
        </p:spPr>
        <p:txBody>
          <a:bodyPr wrap="square" rtlCol="0">
            <a:spAutoFit/>
          </a:bodyPr>
          <a:lstStyle/>
          <a:p>
            <a:pPr algn="ctr"/>
            <a:r>
              <a:rPr lang="en-US" sz="1400" dirty="0"/>
              <a:t>AWS Migration Hub</a:t>
            </a:r>
          </a:p>
        </p:txBody>
      </p:sp>
      <p:pic>
        <p:nvPicPr>
          <p:cNvPr id="44" name="Graphic 43">
            <a:extLst>
              <a:ext uri="{FF2B5EF4-FFF2-40B4-BE49-F238E27FC236}">
                <a16:creationId xmlns:a16="http://schemas.microsoft.com/office/drawing/2014/main" id="{0C67EB9A-548B-DE4D-9E73-326B5C0807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70311"/>
            <a:ext cx="711200" cy="711200"/>
          </a:xfrm>
          <a:prstGeom prst="rect">
            <a:avLst/>
          </a:prstGeom>
        </p:spPr>
      </p:pic>
      <p:pic>
        <p:nvPicPr>
          <p:cNvPr id="45" name="Graphic 44">
            <a:extLst>
              <a:ext uri="{FF2B5EF4-FFF2-40B4-BE49-F238E27FC236}">
                <a16:creationId xmlns:a16="http://schemas.microsoft.com/office/drawing/2014/main" id="{83167A38-1B9D-144A-A146-A017F5569E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18902"/>
            <a:ext cx="711200" cy="711200"/>
          </a:xfrm>
          <a:prstGeom prst="rect">
            <a:avLst/>
          </a:prstGeom>
        </p:spPr>
      </p:pic>
      <p:pic>
        <p:nvPicPr>
          <p:cNvPr id="46" name="Graphic 45">
            <a:extLst>
              <a:ext uri="{FF2B5EF4-FFF2-40B4-BE49-F238E27FC236}">
                <a16:creationId xmlns:a16="http://schemas.microsoft.com/office/drawing/2014/main" id="{7BD0C6DE-61AB-174C-9123-F8CCF1BDD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70311"/>
            <a:ext cx="711200" cy="711200"/>
          </a:xfrm>
          <a:prstGeom prst="rect">
            <a:avLst/>
          </a:prstGeom>
        </p:spPr>
      </p:pic>
      <p:pic>
        <p:nvPicPr>
          <p:cNvPr id="47" name="Graphic 46">
            <a:extLst>
              <a:ext uri="{FF2B5EF4-FFF2-40B4-BE49-F238E27FC236}">
                <a16:creationId xmlns:a16="http://schemas.microsoft.com/office/drawing/2014/main" id="{CC6CD197-77FC-3843-ADC9-CBEB130EE8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118902"/>
            <a:ext cx="711200" cy="711200"/>
          </a:xfrm>
          <a:prstGeom prst="rect">
            <a:avLst/>
          </a:prstGeom>
        </p:spPr>
      </p:pic>
      <p:pic>
        <p:nvPicPr>
          <p:cNvPr id="48" name="Graphic 47">
            <a:extLst>
              <a:ext uri="{FF2B5EF4-FFF2-40B4-BE49-F238E27FC236}">
                <a16:creationId xmlns:a16="http://schemas.microsoft.com/office/drawing/2014/main" id="{33E08D09-FB60-F940-8614-ED2F73884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9177" y="2470311"/>
            <a:ext cx="711200" cy="711200"/>
          </a:xfrm>
          <a:prstGeom prst="rect">
            <a:avLst/>
          </a:prstGeom>
        </p:spPr>
      </p:pic>
      <p:pic>
        <p:nvPicPr>
          <p:cNvPr id="49" name="Graphic 48">
            <a:extLst>
              <a:ext uri="{FF2B5EF4-FFF2-40B4-BE49-F238E27FC236}">
                <a16:creationId xmlns:a16="http://schemas.microsoft.com/office/drawing/2014/main" id="{B92C02C4-AD46-BD46-B3A9-359CE49D12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1118902"/>
            <a:ext cx="711200" cy="711200"/>
          </a:xfrm>
          <a:prstGeom prst="rect">
            <a:avLst/>
          </a:prstGeom>
        </p:spPr>
      </p:pic>
      <p:pic>
        <p:nvPicPr>
          <p:cNvPr id="50" name="Graphic 49">
            <a:extLst>
              <a:ext uri="{FF2B5EF4-FFF2-40B4-BE49-F238E27FC236}">
                <a16:creationId xmlns:a16="http://schemas.microsoft.com/office/drawing/2014/main" id="{A4CE34DA-1917-FB4A-A83D-81875998C2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38992" y="2470311"/>
            <a:ext cx="711200" cy="711200"/>
          </a:xfrm>
          <a:prstGeom prst="rect">
            <a:avLst/>
          </a:prstGeom>
        </p:spPr>
      </p:pic>
      <p:pic>
        <p:nvPicPr>
          <p:cNvPr id="51" name="Graphic 50">
            <a:extLst>
              <a:ext uri="{FF2B5EF4-FFF2-40B4-BE49-F238E27FC236}">
                <a16:creationId xmlns:a16="http://schemas.microsoft.com/office/drawing/2014/main" id="{F47CFBE9-5944-8646-A498-7DF12FE70D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38992" y="1118902"/>
            <a:ext cx="711200" cy="711200"/>
          </a:xfrm>
          <a:prstGeom prst="rect">
            <a:avLst/>
          </a:prstGeom>
        </p:spPr>
      </p:pic>
      <p:sp>
        <p:nvSpPr>
          <p:cNvPr id="24" name="TextBox 23">
            <a:extLst>
              <a:ext uri="{FF2B5EF4-FFF2-40B4-BE49-F238E27FC236}">
                <a16:creationId xmlns:a16="http://schemas.microsoft.com/office/drawing/2014/main" id="{54363DD4-7729-2543-825C-418151B23D54}"/>
              </a:ext>
            </a:extLst>
          </p:cNvPr>
          <p:cNvSpPr txBox="1"/>
          <p:nvPr/>
        </p:nvSpPr>
        <p:spPr>
          <a:xfrm>
            <a:off x="7106936" y="4492129"/>
            <a:ext cx="1335682" cy="307777"/>
          </a:xfrm>
          <a:prstGeom prst="rect">
            <a:avLst/>
          </a:prstGeom>
          <a:noFill/>
        </p:spPr>
        <p:txBody>
          <a:bodyPr wrap="square" rtlCol="0">
            <a:spAutoFit/>
          </a:bodyPr>
          <a:lstStyle/>
          <a:p>
            <a:pPr algn="ctr"/>
            <a:r>
              <a:rPr lang="en-US" sz="1400" dirty="0"/>
              <a:t>Agent</a:t>
            </a:r>
          </a:p>
        </p:txBody>
      </p:sp>
      <p:pic>
        <p:nvPicPr>
          <p:cNvPr id="17" name="Graphic 16">
            <a:extLst>
              <a:ext uri="{FF2B5EF4-FFF2-40B4-BE49-F238E27FC236}">
                <a16:creationId xmlns:a16="http://schemas.microsoft.com/office/drawing/2014/main" id="{9A97ABC9-1706-8643-BB0E-A701A4E3715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39827" y="3986337"/>
            <a:ext cx="469900" cy="469900"/>
          </a:xfrm>
          <a:prstGeom prst="rect">
            <a:avLst/>
          </a:prstGeom>
        </p:spPr>
      </p:pic>
    </p:spTree>
    <p:extLst>
      <p:ext uri="{BB962C8B-B14F-4D97-AF65-F5344CB8AC3E}">
        <p14:creationId xmlns:p14="http://schemas.microsoft.com/office/powerpoint/2010/main" val="26225943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187</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p:txBody>
          <a:bodyPr/>
          <a:lstStyle/>
          <a:p>
            <a:r>
              <a:rPr lang="en-US" dirty="0"/>
              <a:t>Migration and Transfer</a:t>
            </a:r>
          </a:p>
        </p:txBody>
      </p:sp>
      <p:sp>
        <p:nvSpPr>
          <p:cNvPr id="4" name="Text Placeholder 3">
            <a:extLst>
              <a:ext uri="{FF2B5EF4-FFF2-40B4-BE49-F238E27FC236}">
                <a16:creationId xmlns:a16="http://schemas.microsoft.com/office/drawing/2014/main" id="{DC557D48-EA79-7A46-AE1B-01BC7550C1FC}"/>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41950"/>
            <a:ext cx="2301904" cy="523220"/>
          </a:xfrm>
          <a:prstGeom prst="rect">
            <a:avLst/>
          </a:prstGeom>
          <a:noFill/>
        </p:spPr>
        <p:txBody>
          <a:bodyPr wrap="square" rtlCol="0">
            <a:spAutoFit/>
          </a:bodyPr>
          <a:lstStyle/>
          <a:p>
            <a:pPr algn="ctr"/>
            <a:r>
              <a:rPr lang="en-US" sz="1400" dirty="0"/>
              <a:t>AWS Server Migration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65329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6499518" y="1841950"/>
            <a:ext cx="2301904" cy="307777"/>
          </a:xfrm>
          <a:prstGeom prst="rect">
            <a:avLst/>
          </a:prstGeom>
          <a:noFill/>
        </p:spPr>
        <p:txBody>
          <a:bodyPr wrap="square" rtlCol="0">
            <a:spAutoFit/>
          </a:bodyPr>
          <a:lstStyle/>
          <a:p>
            <a:pPr algn="ctr"/>
            <a:r>
              <a:rPr lang="en-US" sz="1400" dirty="0"/>
              <a:t>AWS Snowball</a:t>
            </a:r>
          </a:p>
        </p:txBody>
      </p:sp>
      <p:sp>
        <p:nvSpPr>
          <p:cNvPr id="11" name="TextBox 10">
            <a:extLst>
              <a:ext uri="{FF2B5EF4-FFF2-40B4-BE49-F238E27FC236}">
                <a16:creationId xmlns:a16="http://schemas.microsoft.com/office/drawing/2014/main" id="{4B02052B-1476-4644-B844-622DC698673B}"/>
              </a:ext>
            </a:extLst>
          </p:cNvPr>
          <p:cNvSpPr txBox="1"/>
          <p:nvPr/>
        </p:nvSpPr>
        <p:spPr>
          <a:xfrm>
            <a:off x="4175310" y="1841950"/>
            <a:ext cx="2301904" cy="307777"/>
          </a:xfrm>
          <a:prstGeom prst="rect">
            <a:avLst/>
          </a:prstGeom>
          <a:noFill/>
        </p:spPr>
        <p:txBody>
          <a:bodyPr wrap="square" rtlCol="0">
            <a:spAutoFit/>
          </a:bodyPr>
          <a:lstStyle/>
          <a:p>
            <a:pPr algn="ctr"/>
            <a:r>
              <a:rPr lang="en-US" sz="1400" dirty="0"/>
              <a:t>AWS Transfer for SFTP </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523220"/>
          </a:xfrm>
          <a:prstGeom prst="rect">
            <a:avLst/>
          </a:prstGeom>
          <a:noFill/>
        </p:spPr>
        <p:txBody>
          <a:bodyPr wrap="square" rtlCol="0">
            <a:spAutoFit/>
          </a:bodyPr>
          <a:lstStyle/>
          <a:p>
            <a:pPr algn="ctr"/>
            <a:r>
              <a:rPr lang="en-US" sz="1400" dirty="0"/>
              <a:t>AWS Server Migration Service</a:t>
            </a:r>
          </a:p>
        </p:txBody>
      </p:sp>
      <p:sp>
        <p:nvSpPr>
          <p:cNvPr id="15" name="TextBox 14">
            <a:extLst>
              <a:ext uri="{FF2B5EF4-FFF2-40B4-BE49-F238E27FC236}">
                <a16:creationId xmlns:a16="http://schemas.microsoft.com/office/drawing/2014/main" id="{A4E590B6-05BD-9742-A531-417AFF65912E}"/>
              </a:ext>
            </a:extLst>
          </p:cNvPr>
          <p:cNvSpPr txBox="1"/>
          <p:nvPr/>
        </p:nvSpPr>
        <p:spPr>
          <a:xfrm>
            <a:off x="6499518" y="3266677"/>
            <a:ext cx="2301904" cy="307777"/>
          </a:xfrm>
          <a:prstGeom prst="rect">
            <a:avLst/>
          </a:prstGeom>
          <a:noFill/>
        </p:spPr>
        <p:txBody>
          <a:bodyPr wrap="square" rtlCol="0">
            <a:spAutoFit/>
          </a:bodyPr>
          <a:lstStyle/>
          <a:p>
            <a:pPr algn="ctr"/>
            <a:r>
              <a:rPr lang="en-US" sz="1400" dirty="0"/>
              <a:t>AWS Snowball</a:t>
            </a:r>
          </a:p>
        </p:txBody>
      </p:sp>
      <p:sp>
        <p:nvSpPr>
          <p:cNvPr id="16" name="TextBox 15">
            <a:extLst>
              <a:ext uri="{FF2B5EF4-FFF2-40B4-BE49-F238E27FC236}">
                <a16:creationId xmlns:a16="http://schemas.microsoft.com/office/drawing/2014/main" id="{14B15FC4-71FC-6040-BF67-089C851626CB}"/>
              </a:ext>
            </a:extLst>
          </p:cNvPr>
          <p:cNvSpPr txBox="1"/>
          <p:nvPr/>
        </p:nvSpPr>
        <p:spPr>
          <a:xfrm>
            <a:off x="4175310" y="3266677"/>
            <a:ext cx="2301904" cy="307777"/>
          </a:xfrm>
          <a:prstGeom prst="rect">
            <a:avLst/>
          </a:prstGeom>
          <a:noFill/>
        </p:spPr>
        <p:txBody>
          <a:bodyPr wrap="square" rtlCol="0">
            <a:spAutoFit/>
          </a:bodyPr>
          <a:lstStyle/>
          <a:p>
            <a:pPr algn="ctr"/>
            <a:r>
              <a:rPr lang="en-US" sz="1400" dirty="0"/>
              <a:t>AWS Transfer for SFTP </a:t>
            </a:r>
          </a:p>
        </p:txBody>
      </p:sp>
      <p:pic>
        <p:nvPicPr>
          <p:cNvPr id="25" name="Graphic 24">
            <a:extLst>
              <a:ext uri="{FF2B5EF4-FFF2-40B4-BE49-F238E27FC236}">
                <a16:creationId xmlns:a16="http://schemas.microsoft.com/office/drawing/2014/main" id="{1774BFC8-93BC-9E41-B080-99C1C4DBB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62430"/>
            <a:ext cx="711200" cy="711200"/>
          </a:xfrm>
          <a:prstGeom prst="rect">
            <a:avLst/>
          </a:prstGeom>
        </p:spPr>
      </p:pic>
      <p:pic>
        <p:nvPicPr>
          <p:cNvPr id="26" name="Graphic 25">
            <a:extLst>
              <a:ext uri="{FF2B5EF4-FFF2-40B4-BE49-F238E27FC236}">
                <a16:creationId xmlns:a16="http://schemas.microsoft.com/office/drawing/2014/main" id="{349F451A-74B9-1A4B-BFD9-6DCB8BA50A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30750"/>
            <a:ext cx="711200" cy="711200"/>
          </a:xfrm>
          <a:prstGeom prst="rect">
            <a:avLst/>
          </a:prstGeom>
        </p:spPr>
      </p:pic>
      <p:pic>
        <p:nvPicPr>
          <p:cNvPr id="27" name="Graphic 26">
            <a:extLst>
              <a:ext uri="{FF2B5EF4-FFF2-40B4-BE49-F238E27FC236}">
                <a16:creationId xmlns:a16="http://schemas.microsoft.com/office/drawing/2014/main" id="{7FB5FB5B-7EE1-7D46-989E-887BAFD327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662" y="2562430"/>
            <a:ext cx="711200" cy="711200"/>
          </a:xfrm>
          <a:prstGeom prst="rect">
            <a:avLst/>
          </a:prstGeom>
        </p:spPr>
      </p:pic>
      <p:pic>
        <p:nvPicPr>
          <p:cNvPr id="28" name="Graphic 27">
            <a:extLst>
              <a:ext uri="{FF2B5EF4-FFF2-40B4-BE49-F238E27FC236}">
                <a16:creationId xmlns:a16="http://schemas.microsoft.com/office/drawing/2014/main" id="{A2CC2665-B776-C54F-83D6-A4E37534AE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0662" y="1130750"/>
            <a:ext cx="711200" cy="711200"/>
          </a:xfrm>
          <a:prstGeom prst="rect">
            <a:avLst/>
          </a:prstGeom>
        </p:spPr>
      </p:pic>
      <p:cxnSp>
        <p:nvCxnSpPr>
          <p:cNvPr id="18" name="Straight Connector 17">
            <a:extLst>
              <a:ext uri="{FF2B5EF4-FFF2-40B4-BE49-F238E27FC236}">
                <a16:creationId xmlns:a16="http://schemas.microsoft.com/office/drawing/2014/main" id="{7838DC27-DE5F-6F4F-B132-F6E8FD8CACFC}"/>
              </a:ext>
            </a:extLst>
          </p:cNvPr>
          <p:cNvCxnSpPr>
            <a:cxnSpLocks/>
          </p:cNvCxnSpPr>
          <p:nvPr/>
        </p:nvCxnSpPr>
        <p:spPr>
          <a:xfrm>
            <a:off x="881065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8DE3B1-40A7-8E40-A49D-3F1B0F030648}"/>
              </a:ext>
            </a:extLst>
          </p:cNvPr>
          <p:cNvSpPr txBox="1"/>
          <p:nvPr/>
        </p:nvSpPr>
        <p:spPr>
          <a:xfrm>
            <a:off x="8777205" y="1841950"/>
            <a:ext cx="2301904" cy="307777"/>
          </a:xfrm>
          <a:prstGeom prst="rect">
            <a:avLst/>
          </a:prstGeom>
          <a:noFill/>
        </p:spPr>
        <p:txBody>
          <a:bodyPr wrap="square" rtlCol="0">
            <a:spAutoFit/>
          </a:bodyPr>
          <a:lstStyle/>
          <a:p>
            <a:pPr algn="ctr"/>
            <a:r>
              <a:rPr lang="en-US" sz="1400" dirty="0"/>
              <a:t>AWS Snowball Edge</a:t>
            </a:r>
          </a:p>
        </p:txBody>
      </p:sp>
      <p:sp>
        <p:nvSpPr>
          <p:cNvPr id="20" name="TextBox 19">
            <a:extLst>
              <a:ext uri="{FF2B5EF4-FFF2-40B4-BE49-F238E27FC236}">
                <a16:creationId xmlns:a16="http://schemas.microsoft.com/office/drawing/2014/main" id="{AC22306A-FAFB-0B44-9E54-186B153C43A1}"/>
              </a:ext>
            </a:extLst>
          </p:cNvPr>
          <p:cNvSpPr txBox="1"/>
          <p:nvPr/>
        </p:nvSpPr>
        <p:spPr>
          <a:xfrm>
            <a:off x="8777205" y="3266677"/>
            <a:ext cx="2301904" cy="307777"/>
          </a:xfrm>
          <a:prstGeom prst="rect">
            <a:avLst/>
          </a:prstGeom>
          <a:noFill/>
        </p:spPr>
        <p:txBody>
          <a:bodyPr wrap="square" rtlCol="0">
            <a:spAutoFit/>
          </a:bodyPr>
          <a:lstStyle/>
          <a:p>
            <a:pPr algn="ctr"/>
            <a:r>
              <a:rPr lang="en-US" sz="1400" dirty="0"/>
              <a:t>AWS Snowball Edge</a:t>
            </a:r>
          </a:p>
        </p:txBody>
      </p:sp>
      <p:pic>
        <p:nvPicPr>
          <p:cNvPr id="12" name="Graphic 11">
            <a:extLst>
              <a:ext uri="{FF2B5EF4-FFF2-40B4-BE49-F238E27FC236}">
                <a16:creationId xmlns:a16="http://schemas.microsoft.com/office/drawing/2014/main" id="{02D972C3-95CF-4446-8BCD-A8A0AB80C8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8321" y="2553150"/>
            <a:ext cx="711200" cy="711200"/>
          </a:xfrm>
          <a:prstGeom prst="rect">
            <a:avLst/>
          </a:prstGeom>
        </p:spPr>
      </p:pic>
      <p:pic>
        <p:nvPicPr>
          <p:cNvPr id="17" name="Graphic 16">
            <a:extLst>
              <a:ext uri="{FF2B5EF4-FFF2-40B4-BE49-F238E27FC236}">
                <a16:creationId xmlns:a16="http://schemas.microsoft.com/office/drawing/2014/main" id="{6272D548-8CCE-454B-834D-126FAAFCB16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28321" y="1130750"/>
            <a:ext cx="711200" cy="711200"/>
          </a:xfrm>
          <a:prstGeom prst="rect">
            <a:avLst/>
          </a:prstGeom>
        </p:spPr>
      </p:pic>
      <p:pic>
        <p:nvPicPr>
          <p:cNvPr id="22" name="Graphic 21">
            <a:extLst>
              <a:ext uri="{FF2B5EF4-FFF2-40B4-BE49-F238E27FC236}">
                <a16:creationId xmlns:a16="http://schemas.microsoft.com/office/drawing/2014/main" id="{03DA41F5-0B40-C347-9341-FF267818EA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89284" y="1130750"/>
            <a:ext cx="711200" cy="711200"/>
          </a:xfrm>
          <a:prstGeom prst="rect">
            <a:avLst/>
          </a:prstGeom>
        </p:spPr>
      </p:pic>
      <p:pic>
        <p:nvPicPr>
          <p:cNvPr id="24" name="Graphic 23">
            <a:extLst>
              <a:ext uri="{FF2B5EF4-FFF2-40B4-BE49-F238E27FC236}">
                <a16:creationId xmlns:a16="http://schemas.microsoft.com/office/drawing/2014/main" id="{B5299BC3-85BD-984C-95B6-1C8D0954E7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89284" y="2562430"/>
            <a:ext cx="711200" cy="711200"/>
          </a:xfrm>
          <a:prstGeom prst="rect">
            <a:avLst/>
          </a:prstGeom>
        </p:spPr>
      </p:pic>
    </p:spTree>
    <p:extLst>
      <p:ext uri="{BB962C8B-B14F-4D97-AF65-F5344CB8AC3E}">
        <p14:creationId xmlns:p14="http://schemas.microsoft.com/office/powerpoint/2010/main" val="171523451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188</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p:txBody>
          <a:bodyPr/>
          <a:lstStyle/>
          <a:p>
            <a:r>
              <a:rPr lang="en-US" dirty="0"/>
              <a:t>Migration and Transfer</a:t>
            </a:r>
          </a:p>
        </p:txBody>
      </p:sp>
      <p:sp>
        <p:nvSpPr>
          <p:cNvPr id="4" name="Text Placeholder 3">
            <a:extLst>
              <a:ext uri="{FF2B5EF4-FFF2-40B4-BE49-F238E27FC236}">
                <a16:creationId xmlns:a16="http://schemas.microsoft.com/office/drawing/2014/main" id="{DC557D48-EA79-7A46-AE1B-01BC7550C1FC}"/>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id="{A852984F-D1FA-C448-B940-7267666CD35F}"/>
              </a:ext>
            </a:extLst>
          </p:cNvPr>
          <p:cNvSpPr txBox="1"/>
          <p:nvPr/>
        </p:nvSpPr>
        <p:spPr>
          <a:xfrm>
            <a:off x="1860681" y="1926563"/>
            <a:ext cx="2301904" cy="307777"/>
          </a:xfrm>
          <a:prstGeom prst="rect">
            <a:avLst/>
          </a:prstGeom>
          <a:noFill/>
        </p:spPr>
        <p:txBody>
          <a:bodyPr wrap="square" rtlCol="0">
            <a:spAutoFit/>
          </a:bodyPr>
          <a:lstStyle/>
          <a:p>
            <a:pPr algn="ctr"/>
            <a:r>
              <a:rPr lang="en-US" sz="1400" dirty="0"/>
              <a:t>AWS Snowmobile</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307777"/>
          </a:xfrm>
          <a:prstGeom prst="rect">
            <a:avLst/>
          </a:prstGeom>
          <a:noFill/>
        </p:spPr>
        <p:txBody>
          <a:bodyPr wrap="square" rtlCol="0">
            <a:spAutoFit/>
          </a:bodyPr>
          <a:lstStyle/>
          <a:p>
            <a:pPr algn="ctr"/>
            <a:r>
              <a:rPr lang="en-US" sz="1400" dirty="0"/>
              <a:t>AWS Snowmobile</a:t>
            </a:r>
          </a:p>
        </p:txBody>
      </p:sp>
      <p:pic>
        <p:nvPicPr>
          <p:cNvPr id="8" name="Graphic 7">
            <a:extLst>
              <a:ext uri="{FF2B5EF4-FFF2-40B4-BE49-F238E27FC236}">
                <a16:creationId xmlns:a16="http://schemas.microsoft.com/office/drawing/2014/main" id="{5F94465E-A6B5-F94A-A797-0E35CD6D5E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53150"/>
            <a:ext cx="711200" cy="711200"/>
          </a:xfrm>
          <a:prstGeom prst="rect">
            <a:avLst/>
          </a:prstGeom>
        </p:spPr>
      </p:pic>
      <p:pic>
        <p:nvPicPr>
          <p:cNvPr id="13" name="Graphic 12">
            <a:extLst>
              <a:ext uri="{FF2B5EF4-FFF2-40B4-BE49-F238E27FC236}">
                <a16:creationId xmlns:a16="http://schemas.microsoft.com/office/drawing/2014/main" id="{C807B31A-3CAB-E84E-9A69-D0E92A6E14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30750"/>
            <a:ext cx="711200" cy="711200"/>
          </a:xfrm>
          <a:prstGeom prst="rect">
            <a:avLst/>
          </a:prstGeom>
        </p:spPr>
      </p:pic>
    </p:spTree>
    <p:extLst>
      <p:ext uri="{BB962C8B-B14F-4D97-AF65-F5344CB8AC3E}">
        <p14:creationId xmlns:p14="http://schemas.microsoft.com/office/powerpoint/2010/main" val="26049995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Mobile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189</a:t>
            </a:fld>
            <a:endParaRPr lang="en-US" dirty="0"/>
          </a:p>
        </p:txBody>
      </p:sp>
      <p:pic>
        <p:nvPicPr>
          <p:cNvPr id="4" name="Graphic 3">
            <a:extLst>
              <a:ext uri="{FF2B5EF4-FFF2-40B4-BE49-F238E27FC236}">
                <a16:creationId xmlns:a16="http://schemas.microsoft.com/office/drawing/2014/main" id="{205EA49D-B2F8-B643-B04E-F800B4E6BF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5184" y="3533698"/>
            <a:ext cx="952500" cy="952500"/>
          </a:xfrm>
          <a:prstGeom prst="rect">
            <a:avLst/>
          </a:prstGeom>
        </p:spPr>
      </p:pic>
      <p:pic>
        <p:nvPicPr>
          <p:cNvPr id="5" name="Graphic 4">
            <a:extLst>
              <a:ext uri="{FF2B5EF4-FFF2-40B4-BE49-F238E27FC236}">
                <a16:creationId xmlns:a16="http://schemas.microsoft.com/office/drawing/2014/main" id="{954E6D2E-2571-9741-B2E5-B62456AA5F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184" y="2280621"/>
            <a:ext cx="952500" cy="952500"/>
          </a:xfrm>
          <a:prstGeom prst="rect">
            <a:avLst/>
          </a:prstGeom>
        </p:spPr>
      </p:pic>
    </p:spTree>
    <p:extLst>
      <p:ext uri="{BB962C8B-B14F-4D97-AF65-F5344CB8AC3E}">
        <p14:creationId xmlns:p14="http://schemas.microsoft.com/office/powerpoint/2010/main" val="368948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19</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17" name="Rectangle 16">
            <a:extLst>
              <a:ext uri="{FF2B5EF4-FFF2-40B4-BE49-F238E27FC236}">
                <a16:creationId xmlns:a16="http://schemas.microsoft.com/office/drawing/2014/main" id="{77E27857-15CB-FF41-8C25-C227A9B389ED}"/>
              </a:ext>
            </a:extLst>
          </p:cNvPr>
          <p:cNvSpPr/>
          <p:nvPr/>
        </p:nvSpPr>
        <p:spPr>
          <a:xfrm>
            <a:off x="266700" y="3636370"/>
            <a:ext cx="7340471" cy="1754326"/>
          </a:xfrm>
          <a:prstGeom prst="rect">
            <a:avLst/>
          </a:prstGeom>
        </p:spPr>
        <p:txBody>
          <a:bodyPr wrap="none">
            <a:spAutoFit/>
          </a:bodyPr>
          <a:lstStyle/>
          <a:p>
            <a:r>
              <a:rPr lang="en-IN" dirty="0">
                <a:solidFill>
                  <a:srgbClr val="000000"/>
                </a:solidFill>
                <a:latin typeface="Menlo" panose="020B0609030804020204" pitchFamily="49" charset="0"/>
              </a:rPr>
              <a:t>$ aws lambda create-function </a:t>
            </a:r>
          </a:p>
          <a:p>
            <a:pPr lvl="1"/>
            <a:r>
              <a:rPr lang="en-IN" dirty="0">
                <a:solidFill>
                  <a:srgbClr val="000000"/>
                </a:solidFill>
                <a:latin typeface="Menlo" panose="020B0609030804020204" pitchFamily="49" charset="0"/>
              </a:rPr>
              <a:t>    --function-name hello</a:t>
            </a:r>
          </a:p>
          <a:p>
            <a:pPr lvl="1"/>
            <a:r>
              <a:rPr lang="en-IN" dirty="0">
                <a:solidFill>
                  <a:srgbClr val="000000"/>
                </a:solidFill>
                <a:latin typeface="Menlo" panose="020B0609030804020204" pitchFamily="49" charset="0"/>
              </a:rPr>
              <a:t>    --handler app.handler </a:t>
            </a:r>
          </a:p>
          <a:p>
            <a:pPr lvl="1"/>
            <a:r>
              <a:rPr lang="en-IN" dirty="0">
                <a:solidFill>
                  <a:srgbClr val="000000"/>
                </a:solidFill>
                <a:latin typeface="Menlo" panose="020B0609030804020204" pitchFamily="49" charset="0"/>
              </a:rPr>
              <a:t>    --runtime python3.6 </a:t>
            </a:r>
          </a:p>
          <a:p>
            <a:pPr lvl="1"/>
            <a:r>
              <a:rPr lang="en-IN" dirty="0">
                <a:solidFill>
                  <a:srgbClr val="000000"/>
                </a:solidFill>
                <a:latin typeface="Menlo" panose="020B0609030804020204" pitchFamily="49" charset="0"/>
              </a:rPr>
              <a:t>    --role arn:aws:iam::635100884080:role/MyApp </a:t>
            </a:r>
          </a:p>
          <a:p>
            <a:pPr lvl="1"/>
            <a:r>
              <a:rPr lang="en-IN" dirty="0">
                <a:solidFill>
                  <a:srgbClr val="000000"/>
                </a:solidFill>
                <a:latin typeface="Menlo" panose="020B0609030804020204" pitchFamily="49" charset="0"/>
              </a:rPr>
              <a:t>    --zip "fileb://./app.zip"</a:t>
            </a:r>
            <a:endParaRPr lang="en-IN" dirty="0">
              <a:solidFill>
                <a:srgbClr val="000000"/>
              </a:solidFill>
              <a:effectLst/>
              <a:latin typeface="Menlo" panose="020B0609030804020204" pitchFamily="49" charset="0"/>
            </a:endParaRPr>
          </a:p>
        </p:txBody>
      </p:sp>
      <p:sp>
        <p:nvSpPr>
          <p:cNvPr id="18" name="Slide Number Placeholder 2">
            <a:extLst>
              <a:ext uri="{FF2B5EF4-FFF2-40B4-BE49-F238E27FC236}">
                <a16:creationId xmlns:a16="http://schemas.microsoft.com/office/drawing/2014/main" id="{EB8FF471-259A-E745-AD7A-6B244D740EED}"/>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19</a:t>
            </a:fld>
            <a:endParaRPr lang="en-US" dirty="0"/>
          </a:p>
        </p:txBody>
      </p:sp>
      <p:sp>
        <p:nvSpPr>
          <p:cNvPr id="20" name="Rectangle 19">
            <a:extLst>
              <a:ext uri="{FF2B5EF4-FFF2-40B4-BE49-F238E27FC236}">
                <a16:creationId xmlns:a16="http://schemas.microsoft.com/office/drawing/2014/main" id="{762E3D69-0335-8143-B4F1-CF3462961820}"/>
              </a:ext>
            </a:extLst>
          </p:cNvPr>
          <p:cNvSpPr/>
          <p:nvPr/>
        </p:nvSpPr>
        <p:spPr>
          <a:xfrm>
            <a:off x="0" y="989131"/>
            <a:ext cx="12192000" cy="2528769"/>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8568005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190</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a16="http://schemas.microsoft.com/office/drawing/2014/main" id="{06D1194B-83A7-B54D-AAF0-34D19647BF67}"/>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7" name="Straight Connector 6">
            <a:extLst>
              <a:ext uri="{FF2B5EF4-FFF2-40B4-BE49-F238E27FC236}">
                <a16:creationId xmlns:a16="http://schemas.microsoft.com/office/drawing/2014/main" id="{5CA439F0-8A63-E24A-A25A-28C5DAEB7C7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46E85A-1CC9-8044-A320-CB8DACF8438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C4C28D-C585-C542-BD14-8E3E3B43398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EE5863-4F91-234F-8FC2-6AA6C0DF8A2D}"/>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Pinpoint</a:t>
            </a:r>
          </a:p>
        </p:txBody>
      </p:sp>
      <p:sp>
        <p:nvSpPr>
          <p:cNvPr id="11" name="TextBox 10">
            <a:extLst>
              <a:ext uri="{FF2B5EF4-FFF2-40B4-BE49-F238E27FC236}">
                <a16:creationId xmlns:a16="http://schemas.microsoft.com/office/drawing/2014/main" id="{8CA8BB9A-4B84-154B-A7D0-6E087DA04F49}"/>
              </a:ext>
            </a:extLst>
          </p:cNvPr>
          <p:cNvSpPr txBox="1"/>
          <p:nvPr/>
        </p:nvSpPr>
        <p:spPr>
          <a:xfrm>
            <a:off x="6623825" y="1994317"/>
            <a:ext cx="2301904" cy="307777"/>
          </a:xfrm>
          <a:prstGeom prst="rect">
            <a:avLst/>
          </a:prstGeom>
          <a:noFill/>
        </p:spPr>
        <p:txBody>
          <a:bodyPr wrap="square" rtlCol="0">
            <a:spAutoFit/>
          </a:bodyPr>
          <a:lstStyle/>
          <a:p>
            <a:pPr algn="ctr"/>
            <a:r>
              <a:rPr lang="en-US" sz="1400" dirty="0"/>
              <a:t>AWS Amplify</a:t>
            </a:r>
          </a:p>
        </p:txBody>
      </p:sp>
      <p:sp>
        <p:nvSpPr>
          <p:cNvPr id="12" name="TextBox 11">
            <a:extLst>
              <a:ext uri="{FF2B5EF4-FFF2-40B4-BE49-F238E27FC236}">
                <a16:creationId xmlns:a16="http://schemas.microsoft.com/office/drawing/2014/main" id="{2A886A76-C04F-E843-8126-259617CAFA03}"/>
              </a:ext>
            </a:extLst>
          </p:cNvPr>
          <p:cNvSpPr txBox="1"/>
          <p:nvPr/>
        </p:nvSpPr>
        <p:spPr>
          <a:xfrm>
            <a:off x="9077093" y="1994317"/>
            <a:ext cx="2301904" cy="307777"/>
          </a:xfrm>
          <a:prstGeom prst="rect">
            <a:avLst/>
          </a:prstGeom>
          <a:noFill/>
        </p:spPr>
        <p:txBody>
          <a:bodyPr wrap="square" rtlCol="0">
            <a:spAutoFit/>
          </a:bodyPr>
          <a:lstStyle/>
          <a:p>
            <a:pPr algn="ctr"/>
            <a:r>
              <a:rPr lang="en-US" sz="1400" dirty="0"/>
              <a:t>AWS AppSync</a:t>
            </a:r>
          </a:p>
        </p:txBody>
      </p:sp>
      <p:sp>
        <p:nvSpPr>
          <p:cNvPr id="13" name="TextBox 12">
            <a:extLst>
              <a:ext uri="{FF2B5EF4-FFF2-40B4-BE49-F238E27FC236}">
                <a16:creationId xmlns:a16="http://schemas.microsoft.com/office/drawing/2014/main" id="{396F25D3-DA1D-C84F-A5BE-7979DECFB17F}"/>
              </a:ext>
            </a:extLst>
          </p:cNvPr>
          <p:cNvSpPr txBox="1"/>
          <p:nvPr/>
        </p:nvSpPr>
        <p:spPr>
          <a:xfrm>
            <a:off x="1873406" y="3354766"/>
            <a:ext cx="2301904" cy="307777"/>
          </a:xfrm>
          <a:prstGeom prst="rect">
            <a:avLst/>
          </a:prstGeom>
          <a:noFill/>
        </p:spPr>
        <p:txBody>
          <a:bodyPr wrap="square" rtlCol="0">
            <a:spAutoFit/>
          </a:bodyPr>
          <a:lstStyle/>
          <a:p>
            <a:pPr algn="ctr"/>
            <a:r>
              <a:rPr lang="en-US" sz="1400" dirty="0"/>
              <a:t>Amazon API Gateway</a:t>
            </a:r>
          </a:p>
        </p:txBody>
      </p:sp>
      <p:sp>
        <p:nvSpPr>
          <p:cNvPr id="14" name="TextBox 13">
            <a:extLst>
              <a:ext uri="{FF2B5EF4-FFF2-40B4-BE49-F238E27FC236}">
                <a16:creationId xmlns:a16="http://schemas.microsoft.com/office/drawing/2014/main" id="{65D9C450-7170-3141-999A-FF01B26FD0C2}"/>
              </a:ext>
            </a:extLst>
          </p:cNvPr>
          <p:cNvSpPr txBox="1"/>
          <p:nvPr/>
        </p:nvSpPr>
        <p:spPr>
          <a:xfrm>
            <a:off x="4215162" y="3354766"/>
            <a:ext cx="2301904" cy="307777"/>
          </a:xfrm>
          <a:prstGeom prst="rect">
            <a:avLst/>
          </a:prstGeom>
          <a:noFill/>
        </p:spPr>
        <p:txBody>
          <a:bodyPr wrap="square" rtlCol="0">
            <a:spAutoFit/>
          </a:bodyPr>
          <a:lstStyle/>
          <a:p>
            <a:pPr algn="ctr"/>
            <a:r>
              <a:rPr lang="en-US" sz="1400" dirty="0"/>
              <a:t>Amazon Pinpoint</a:t>
            </a:r>
          </a:p>
        </p:txBody>
      </p:sp>
      <p:sp>
        <p:nvSpPr>
          <p:cNvPr id="15" name="TextBox 14">
            <a:extLst>
              <a:ext uri="{FF2B5EF4-FFF2-40B4-BE49-F238E27FC236}">
                <a16:creationId xmlns:a16="http://schemas.microsoft.com/office/drawing/2014/main" id="{F10AF58F-7063-BA4A-ACD8-9962353CDF68}"/>
              </a:ext>
            </a:extLst>
          </p:cNvPr>
          <p:cNvSpPr txBox="1"/>
          <p:nvPr/>
        </p:nvSpPr>
        <p:spPr>
          <a:xfrm>
            <a:off x="6623825" y="3354766"/>
            <a:ext cx="2301904" cy="307777"/>
          </a:xfrm>
          <a:prstGeom prst="rect">
            <a:avLst/>
          </a:prstGeom>
          <a:noFill/>
        </p:spPr>
        <p:txBody>
          <a:bodyPr wrap="square" rtlCol="0">
            <a:spAutoFit/>
          </a:bodyPr>
          <a:lstStyle/>
          <a:p>
            <a:pPr algn="ctr"/>
            <a:r>
              <a:rPr lang="en-US" sz="1400" dirty="0"/>
              <a:t>AWS Amplify</a:t>
            </a:r>
          </a:p>
        </p:txBody>
      </p:sp>
      <p:sp>
        <p:nvSpPr>
          <p:cNvPr id="16" name="TextBox 15">
            <a:extLst>
              <a:ext uri="{FF2B5EF4-FFF2-40B4-BE49-F238E27FC236}">
                <a16:creationId xmlns:a16="http://schemas.microsoft.com/office/drawing/2014/main" id="{BBB19BF1-0D6C-374B-8630-04F6123D49E7}"/>
              </a:ext>
            </a:extLst>
          </p:cNvPr>
          <p:cNvSpPr txBox="1"/>
          <p:nvPr/>
        </p:nvSpPr>
        <p:spPr>
          <a:xfrm>
            <a:off x="9077093" y="3354766"/>
            <a:ext cx="2301904" cy="307777"/>
          </a:xfrm>
          <a:prstGeom prst="rect">
            <a:avLst/>
          </a:prstGeom>
          <a:noFill/>
        </p:spPr>
        <p:txBody>
          <a:bodyPr wrap="square" rtlCol="0">
            <a:spAutoFit/>
          </a:bodyPr>
          <a:lstStyle/>
          <a:p>
            <a:pPr algn="ctr"/>
            <a:r>
              <a:rPr lang="en-US" sz="1400" dirty="0"/>
              <a:t>AWS AppSync</a:t>
            </a:r>
          </a:p>
        </p:txBody>
      </p:sp>
      <p:pic>
        <p:nvPicPr>
          <p:cNvPr id="17" name="Graphic 16">
            <a:extLst>
              <a:ext uri="{FF2B5EF4-FFF2-40B4-BE49-F238E27FC236}">
                <a16:creationId xmlns:a16="http://schemas.microsoft.com/office/drawing/2014/main" id="{A5220F94-1E30-2946-9A46-D4628BA89C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12553"/>
            <a:ext cx="711200" cy="711200"/>
          </a:xfrm>
          <a:prstGeom prst="rect">
            <a:avLst/>
          </a:prstGeom>
        </p:spPr>
      </p:pic>
      <p:pic>
        <p:nvPicPr>
          <p:cNvPr id="19" name="Graphic 18">
            <a:extLst>
              <a:ext uri="{FF2B5EF4-FFF2-40B4-BE49-F238E27FC236}">
                <a16:creationId xmlns:a16="http://schemas.microsoft.com/office/drawing/2014/main" id="{F249C49B-0805-DA42-9A42-CFCC79AC1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36225"/>
            <a:ext cx="711200" cy="711200"/>
          </a:xfrm>
          <a:prstGeom prst="rect">
            <a:avLst/>
          </a:prstGeom>
        </p:spPr>
      </p:pic>
      <p:pic>
        <p:nvPicPr>
          <p:cNvPr id="21" name="Graphic 20">
            <a:extLst>
              <a:ext uri="{FF2B5EF4-FFF2-40B4-BE49-F238E27FC236}">
                <a16:creationId xmlns:a16="http://schemas.microsoft.com/office/drawing/2014/main" id="{1D9F00D3-9216-7C41-9471-C0809FC3C2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612553"/>
            <a:ext cx="711200" cy="711200"/>
          </a:xfrm>
          <a:prstGeom prst="rect">
            <a:avLst/>
          </a:prstGeom>
        </p:spPr>
      </p:pic>
      <p:pic>
        <p:nvPicPr>
          <p:cNvPr id="23" name="Graphic 22">
            <a:extLst>
              <a:ext uri="{FF2B5EF4-FFF2-40B4-BE49-F238E27FC236}">
                <a16:creationId xmlns:a16="http://schemas.microsoft.com/office/drawing/2014/main" id="{DF0E7AA1-032B-DF4D-A623-FF44328CE9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36225"/>
            <a:ext cx="711200" cy="711200"/>
          </a:xfrm>
          <a:prstGeom prst="rect">
            <a:avLst/>
          </a:prstGeom>
        </p:spPr>
      </p:pic>
      <p:pic>
        <p:nvPicPr>
          <p:cNvPr id="25" name="Graphic 24">
            <a:extLst>
              <a:ext uri="{FF2B5EF4-FFF2-40B4-BE49-F238E27FC236}">
                <a16:creationId xmlns:a16="http://schemas.microsoft.com/office/drawing/2014/main" id="{19DFD9B5-18B8-1342-8D2C-92A82A1161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9177" y="2612553"/>
            <a:ext cx="711200" cy="711200"/>
          </a:xfrm>
          <a:prstGeom prst="rect">
            <a:avLst/>
          </a:prstGeom>
        </p:spPr>
      </p:pic>
      <p:pic>
        <p:nvPicPr>
          <p:cNvPr id="27" name="Graphic 26">
            <a:extLst>
              <a:ext uri="{FF2B5EF4-FFF2-40B4-BE49-F238E27FC236}">
                <a16:creationId xmlns:a16="http://schemas.microsoft.com/office/drawing/2014/main" id="{77BDB3A6-809A-4C4A-B532-A364BCB0BE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1236225"/>
            <a:ext cx="711200" cy="711200"/>
          </a:xfrm>
          <a:prstGeom prst="rect">
            <a:avLst/>
          </a:prstGeom>
        </p:spPr>
      </p:pic>
      <p:pic>
        <p:nvPicPr>
          <p:cNvPr id="29" name="Graphic 28">
            <a:extLst>
              <a:ext uri="{FF2B5EF4-FFF2-40B4-BE49-F238E27FC236}">
                <a16:creationId xmlns:a16="http://schemas.microsoft.com/office/drawing/2014/main" id="{82230762-50BB-FE4E-94FB-F627FE1DDC3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72445" y="2612553"/>
            <a:ext cx="711200" cy="711200"/>
          </a:xfrm>
          <a:prstGeom prst="rect">
            <a:avLst/>
          </a:prstGeom>
        </p:spPr>
      </p:pic>
      <p:pic>
        <p:nvPicPr>
          <p:cNvPr id="31" name="Graphic 30">
            <a:extLst>
              <a:ext uri="{FF2B5EF4-FFF2-40B4-BE49-F238E27FC236}">
                <a16:creationId xmlns:a16="http://schemas.microsoft.com/office/drawing/2014/main" id="{BCCC5BDB-54D9-3844-8058-BD88EF6262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5" y="1236225"/>
            <a:ext cx="711200" cy="711200"/>
          </a:xfrm>
          <a:prstGeom prst="rect">
            <a:avLst/>
          </a:prstGeom>
        </p:spPr>
      </p:pic>
      <p:sp>
        <p:nvSpPr>
          <p:cNvPr id="24" name="TextBox 23">
            <a:extLst>
              <a:ext uri="{FF2B5EF4-FFF2-40B4-BE49-F238E27FC236}">
                <a16:creationId xmlns:a16="http://schemas.microsoft.com/office/drawing/2014/main" id="{B9F85762-8E49-8F43-85B5-D963E7033058}"/>
              </a:ext>
            </a:extLst>
          </p:cNvPr>
          <p:cNvSpPr txBox="1"/>
          <p:nvPr/>
        </p:nvSpPr>
        <p:spPr>
          <a:xfrm>
            <a:off x="2356517" y="4492129"/>
            <a:ext cx="1335682" cy="307777"/>
          </a:xfrm>
          <a:prstGeom prst="rect">
            <a:avLst/>
          </a:prstGeom>
          <a:noFill/>
        </p:spPr>
        <p:txBody>
          <a:bodyPr wrap="square" rtlCol="0">
            <a:spAutoFit/>
          </a:bodyPr>
          <a:lstStyle/>
          <a:p>
            <a:pPr algn="ctr"/>
            <a:r>
              <a:rPr lang="en-US" sz="1400" dirty="0"/>
              <a:t>Endpoint</a:t>
            </a:r>
          </a:p>
        </p:txBody>
      </p:sp>
      <p:pic>
        <p:nvPicPr>
          <p:cNvPr id="18" name="Graphic 17">
            <a:extLst>
              <a:ext uri="{FF2B5EF4-FFF2-40B4-BE49-F238E27FC236}">
                <a16:creationId xmlns:a16="http://schemas.microsoft.com/office/drawing/2014/main" id="{D323495A-7594-AD46-A9B1-EEBC1ACEEB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89408" y="3998069"/>
            <a:ext cx="469900" cy="469900"/>
          </a:xfrm>
          <a:prstGeom prst="rect">
            <a:avLst/>
          </a:prstGeom>
        </p:spPr>
      </p:pic>
    </p:spTree>
    <p:extLst>
      <p:ext uri="{BB962C8B-B14F-4D97-AF65-F5344CB8AC3E}">
        <p14:creationId xmlns:p14="http://schemas.microsoft.com/office/powerpoint/2010/main" val="21333147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191</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a16="http://schemas.microsoft.com/office/drawing/2014/main" id="{06D1194B-83A7-B54D-AAF0-34D19647BF67}"/>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AWS Device Farm</a:t>
            </a:r>
          </a:p>
        </p:txBody>
      </p:sp>
      <p:sp>
        <p:nvSpPr>
          <p:cNvPr id="13" name="TextBox 12">
            <a:extLst>
              <a:ext uri="{FF2B5EF4-FFF2-40B4-BE49-F238E27FC236}">
                <a16:creationId xmlns:a16="http://schemas.microsoft.com/office/drawing/2014/main" id="{380E2D13-2223-CD41-B3E6-DF65D5EC26C1}"/>
              </a:ext>
            </a:extLst>
          </p:cNvPr>
          <p:cNvSpPr txBox="1"/>
          <p:nvPr/>
        </p:nvSpPr>
        <p:spPr>
          <a:xfrm>
            <a:off x="1873406" y="3388219"/>
            <a:ext cx="2301904" cy="307777"/>
          </a:xfrm>
          <a:prstGeom prst="rect">
            <a:avLst/>
          </a:prstGeom>
          <a:noFill/>
        </p:spPr>
        <p:txBody>
          <a:bodyPr wrap="square" rtlCol="0">
            <a:spAutoFit/>
          </a:bodyPr>
          <a:lstStyle/>
          <a:p>
            <a:pPr algn="ctr"/>
            <a:r>
              <a:rPr lang="en-US" sz="1400" dirty="0"/>
              <a:t>AWS Device Farm</a:t>
            </a:r>
          </a:p>
        </p:txBody>
      </p:sp>
      <p:pic>
        <p:nvPicPr>
          <p:cNvPr id="10" name="Graphic 9">
            <a:extLst>
              <a:ext uri="{FF2B5EF4-FFF2-40B4-BE49-F238E27FC236}">
                <a16:creationId xmlns:a16="http://schemas.microsoft.com/office/drawing/2014/main" id="{C8652C76-2105-3843-ADA8-083E983215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40229"/>
            <a:ext cx="711200" cy="711200"/>
          </a:xfrm>
          <a:prstGeom prst="rect">
            <a:avLst/>
          </a:prstGeom>
        </p:spPr>
      </p:pic>
      <p:pic>
        <p:nvPicPr>
          <p:cNvPr id="11" name="Graphic 10">
            <a:extLst>
              <a:ext uri="{FF2B5EF4-FFF2-40B4-BE49-F238E27FC236}">
                <a16:creationId xmlns:a16="http://schemas.microsoft.com/office/drawing/2014/main" id="{3FA8019B-169A-A74D-8D2F-2442FB4B85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83117"/>
            <a:ext cx="711200" cy="711200"/>
          </a:xfrm>
          <a:prstGeom prst="rect">
            <a:avLst/>
          </a:prstGeom>
        </p:spPr>
      </p:pic>
    </p:spTree>
    <p:extLst>
      <p:ext uri="{BB962C8B-B14F-4D97-AF65-F5344CB8AC3E}">
        <p14:creationId xmlns:p14="http://schemas.microsoft.com/office/powerpoint/2010/main" val="31195521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Networking &amp; Content Delivery</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192</a:t>
            </a:fld>
            <a:endParaRPr lang="en-US" dirty="0"/>
          </a:p>
        </p:txBody>
      </p:sp>
      <p:pic>
        <p:nvPicPr>
          <p:cNvPr id="6" name="Graphic 5">
            <a:extLst>
              <a:ext uri="{FF2B5EF4-FFF2-40B4-BE49-F238E27FC236}">
                <a16:creationId xmlns:a16="http://schemas.microsoft.com/office/drawing/2014/main" id="{E6338FE5-C6C0-AD48-BFB5-6A51F6662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4777"/>
            <a:ext cx="952500" cy="952500"/>
          </a:xfrm>
          <a:prstGeom prst="rect">
            <a:avLst/>
          </a:prstGeom>
        </p:spPr>
      </p:pic>
      <p:pic>
        <p:nvPicPr>
          <p:cNvPr id="9" name="Graphic 8">
            <a:extLst>
              <a:ext uri="{FF2B5EF4-FFF2-40B4-BE49-F238E27FC236}">
                <a16:creationId xmlns:a16="http://schemas.microsoft.com/office/drawing/2014/main" id="{EE930315-8889-364A-B815-185299E345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0212495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193</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5AD722-65A2-3441-BC67-C1ED5707E6E2}"/>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CloudFront</a:t>
            </a:r>
          </a:p>
        </p:txBody>
      </p:sp>
      <p:sp>
        <p:nvSpPr>
          <p:cNvPr id="11" name="TextBox 10">
            <a:extLst>
              <a:ext uri="{FF2B5EF4-FFF2-40B4-BE49-F238E27FC236}">
                <a16:creationId xmlns:a16="http://schemas.microsoft.com/office/drawing/2014/main" id="{9D51729A-FE1A-6643-AAB4-F7CCF423531B}"/>
              </a:ext>
            </a:extLst>
          </p:cNvPr>
          <p:cNvSpPr txBox="1"/>
          <p:nvPr/>
        </p:nvSpPr>
        <p:spPr>
          <a:xfrm>
            <a:off x="4215162" y="4225213"/>
            <a:ext cx="2301904" cy="307777"/>
          </a:xfrm>
          <a:prstGeom prst="rect">
            <a:avLst/>
          </a:prstGeom>
          <a:noFill/>
        </p:spPr>
        <p:txBody>
          <a:bodyPr wrap="square" rtlCol="0">
            <a:spAutoFit/>
          </a:bodyPr>
          <a:lstStyle/>
          <a:p>
            <a:pPr algn="ctr"/>
            <a:r>
              <a:rPr lang="en-US" sz="1400" dirty="0"/>
              <a:t>Download distribution</a:t>
            </a:r>
          </a:p>
        </p:txBody>
      </p:sp>
      <p:sp>
        <p:nvSpPr>
          <p:cNvPr id="13" name="TextBox 12">
            <a:extLst>
              <a:ext uri="{FF2B5EF4-FFF2-40B4-BE49-F238E27FC236}">
                <a16:creationId xmlns:a16="http://schemas.microsoft.com/office/drawing/2014/main" id="{9DA986B0-9A79-E940-9DF0-043F95ECD0E2}"/>
              </a:ext>
            </a:extLst>
          </p:cNvPr>
          <p:cNvSpPr txBox="1"/>
          <p:nvPr/>
        </p:nvSpPr>
        <p:spPr>
          <a:xfrm>
            <a:off x="4215162" y="4995404"/>
            <a:ext cx="2301904" cy="307777"/>
          </a:xfrm>
          <a:prstGeom prst="rect">
            <a:avLst/>
          </a:prstGeom>
          <a:noFill/>
        </p:spPr>
        <p:txBody>
          <a:bodyPr wrap="square" rtlCol="0">
            <a:spAutoFit/>
          </a:bodyPr>
          <a:lstStyle/>
          <a:p>
            <a:pPr algn="ctr"/>
            <a:r>
              <a:rPr lang="en-US" sz="1400" dirty="0"/>
              <a:t>Edge location</a:t>
            </a:r>
          </a:p>
        </p:txBody>
      </p:sp>
      <p:sp>
        <p:nvSpPr>
          <p:cNvPr id="14" name="TextBox 13">
            <a:extLst>
              <a:ext uri="{FF2B5EF4-FFF2-40B4-BE49-F238E27FC236}">
                <a16:creationId xmlns:a16="http://schemas.microsoft.com/office/drawing/2014/main" id="{99849D24-86EF-724C-9221-DE27A6233C2A}"/>
              </a:ext>
            </a:extLst>
          </p:cNvPr>
          <p:cNvSpPr txBox="1"/>
          <p:nvPr/>
        </p:nvSpPr>
        <p:spPr>
          <a:xfrm>
            <a:off x="4215162" y="5740888"/>
            <a:ext cx="2301904" cy="307777"/>
          </a:xfrm>
          <a:prstGeom prst="rect">
            <a:avLst/>
          </a:prstGeom>
          <a:noFill/>
        </p:spPr>
        <p:txBody>
          <a:bodyPr wrap="square" rtlCol="0">
            <a:spAutoFit/>
          </a:bodyPr>
          <a:lstStyle/>
          <a:p>
            <a:pPr algn="ctr"/>
            <a:r>
              <a:rPr lang="en-US" sz="1400" dirty="0"/>
              <a:t>Streaming distribution</a:t>
            </a:r>
          </a:p>
        </p:txBody>
      </p:sp>
      <p:sp>
        <p:nvSpPr>
          <p:cNvPr id="15" name="TextBox 14">
            <a:extLst>
              <a:ext uri="{FF2B5EF4-FFF2-40B4-BE49-F238E27FC236}">
                <a16:creationId xmlns:a16="http://schemas.microsoft.com/office/drawing/2014/main" id="{70F1D858-0A61-B249-BFE8-EC03E7D2639D}"/>
              </a:ext>
            </a:extLst>
          </p:cNvPr>
          <p:cNvSpPr txBox="1"/>
          <p:nvPr/>
        </p:nvSpPr>
        <p:spPr>
          <a:xfrm>
            <a:off x="6607098" y="1994317"/>
            <a:ext cx="2301904" cy="307777"/>
          </a:xfrm>
          <a:prstGeom prst="rect">
            <a:avLst/>
          </a:prstGeom>
          <a:noFill/>
        </p:spPr>
        <p:txBody>
          <a:bodyPr wrap="square" rtlCol="0">
            <a:spAutoFit/>
          </a:bodyPr>
          <a:lstStyle/>
          <a:p>
            <a:pPr algn="ctr"/>
            <a:r>
              <a:rPr lang="en-US" sz="1400" dirty="0"/>
              <a:t>Amazon Route 53</a:t>
            </a:r>
          </a:p>
        </p:txBody>
      </p:sp>
      <p:sp>
        <p:nvSpPr>
          <p:cNvPr id="16" name="TextBox 15">
            <a:extLst>
              <a:ext uri="{FF2B5EF4-FFF2-40B4-BE49-F238E27FC236}">
                <a16:creationId xmlns:a16="http://schemas.microsoft.com/office/drawing/2014/main" id="{141BB8A4-F206-534A-A909-72FBCC59AB48}"/>
              </a:ext>
            </a:extLst>
          </p:cNvPr>
          <p:cNvSpPr txBox="1"/>
          <p:nvPr/>
        </p:nvSpPr>
        <p:spPr>
          <a:xfrm>
            <a:off x="9088245" y="1994317"/>
            <a:ext cx="2301904" cy="307777"/>
          </a:xfrm>
          <a:prstGeom prst="rect">
            <a:avLst/>
          </a:prstGeom>
          <a:noFill/>
        </p:spPr>
        <p:txBody>
          <a:bodyPr wrap="square" rtlCol="0">
            <a:spAutoFit/>
          </a:bodyPr>
          <a:lstStyle/>
          <a:p>
            <a:pPr algn="ctr"/>
            <a:r>
              <a:rPr lang="en-US" sz="1400" dirty="0"/>
              <a:t>AWS </a:t>
            </a:r>
            <a:r>
              <a:rPr lang="en-US" sz="1400" dirty="0" err="1"/>
              <a:t>PrivateLink</a:t>
            </a:r>
            <a:endParaRPr lang="en-US" sz="1400" dirty="0"/>
          </a:p>
        </p:txBody>
      </p:sp>
      <p:sp>
        <p:nvSpPr>
          <p:cNvPr id="17" name="TextBox 16">
            <a:extLst>
              <a:ext uri="{FF2B5EF4-FFF2-40B4-BE49-F238E27FC236}">
                <a16:creationId xmlns:a16="http://schemas.microsoft.com/office/drawing/2014/main" id="{EB6C4170-4460-0041-A4B0-72F56E249032}"/>
              </a:ext>
            </a:extLst>
          </p:cNvPr>
          <p:cNvSpPr txBox="1"/>
          <p:nvPr/>
        </p:nvSpPr>
        <p:spPr>
          <a:xfrm>
            <a:off x="6607098" y="4394521"/>
            <a:ext cx="2301904" cy="307777"/>
          </a:xfrm>
          <a:prstGeom prst="rect">
            <a:avLst/>
          </a:prstGeom>
          <a:noFill/>
        </p:spPr>
        <p:txBody>
          <a:bodyPr wrap="square" rtlCol="0">
            <a:spAutoFit/>
          </a:bodyPr>
          <a:lstStyle/>
          <a:p>
            <a:pPr algn="ctr"/>
            <a:r>
              <a:rPr lang="en-US" sz="1400" dirty="0"/>
              <a:t>Hosted zone</a:t>
            </a:r>
          </a:p>
        </p:txBody>
      </p:sp>
      <p:sp>
        <p:nvSpPr>
          <p:cNvPr id="18" name="TextBox 17">
            <a:extLst>
              <a:ext uri="{FF2B5EF4-FFF2-40B4-BE49-F238E27FC236}">
                <a16:creationId xmlns:a16="http://schemas.microsoft.com/office/drawing/2014/main" id="{9A67988C-0027-D14F-AD99-7A65A23E3DA5}"/>
              </a:ext>
            </a:extLst>
          </p:cNvPr>
          <p:cNvSpPr txBox="1"/>
          <p:nvPr/>
        </p:nvSpPr>
        <p:spPr>
          <a:xfrm>
            <a:off x="6607098" y="5339682"/>
            <a:ext cx="2301904" cy="307777"/>
          </a:xfrm>
          <a:prstGeom prst="rect">
            <a:avLst/>
          </a:prstGeom>
          <a:noFill/>
        </p:spPr>
        <p:txBody>
          <a:bodyPr wrap="square" rtlCol="0">
            <a:spAutoFit/>
          </a:bodyPr>
          <a:lstStyle/>
          <a:p>
            <a:pPr algn="ctr"/>
            <a:r>
              <a:rPr lang="en-US" sz="1400" dirty="0"/>
              <a:t>Route table</a:t>
            </a:r>
          </a:p>
        </p:txBody>
      </p:sp>
      <p:sp>
        <p:nvSpPr>
          <p:cNvPr id="29" name="TextBox 28">
            <a:extLst>
              <a:ext uri="{FF2B5EF4-FFF2-40B4-BE49-F238E27FC236}">
                <a16:creationId xmlns:a16="http://schemas.microsoft.com/office/drawing/2014/main" id="{EEC76D85-C999-1A48-8633-2B40746BCFB2}"/>
              </a:ext>
            </a:extLst>
          </p:cNvPr>
          <p:cNvSpPr txBox="1"/>
          <p:nvPr/>
        </p:nvSpPr>
        <p:spPr>
          <a:xfrm>
            <a:off x="1873406" y="3365917"/>
            <a:ext cx="2301904" cy="307777"/>
          </a:xfrm>
          <a:prstGeom prst="rect">
            <a:avLst/>
          </a:prstGeom>
          <a:noFill/>
        </p:spPr>
        <p:txBody>
          <a:bodyPr wrap="square" rtlCol="0">
            <a:spAutoFit/>
          </a:bodyPr>
          <a:lstStyle/>
          <a:p>
            <a:pPr algn="ctr"/>
            <a:r>
              <a:rPr lang="en-US" sz="1400" dirty="0"/>
              <a:t>Amazon API Gateway</a:t>
            </a:r>
          </a:p>
        </p:txBody>
      </p:sp>
      <p:sp>
        <p:nvSpPr>
          <p:cNvPr id="30" name="TextBox 29">
            <a:extLst>
              <a:ext uri="{FF2B5EF4-FFF2-40B4-BE49-F238E27FC236}">
                <a16:creationId xmlns:a16="http://schemas.microsoft.com/office/drawing/2014/main" id="{21A80EF9-04E3-534A-A8A4-750755DC0663}"/>
              </a:ext>
            </a:extLst>
          </p:cNvPr>
          <p:cNvSpPr txBox="1"/>
          <p:nvPr/>
        </p:nvSpPr>
        <p:spPr>
          <a:xfrm>
            <a:off x="4215162" y="3365917"/>
            <a:ext cx="2301904" cy="307777"/>
          </a:xfrm>
          <a:prstGeom prst="rect">
            <a:avLst/>
          </a:prstGeom>
          <a:noFill/>
        </p:spPr>
        <p:txBody>
          <a:bodyPr wrap="square" rtlCol="0">
            <a:spAutoFit/>
          </a:bodyPr>
          <a:lstStyle/>
          <a:p>
            <a:pPr algn="ctr"/>
            <a:r>
              <a:rPr lang="en-US" sz="1400" dirty="0"/>
              <a:t>Amazon CloudFront</a:t>
            </a:r>
          </a:p>
        </p:txBody>
      </p:sp>
      <p:sp>
        <p:nvSpPr>
          <p:cNvPr id="31" name="TextBox 30">
            <a:extLst>
              <a:ext uri="{FF2B5EF4-FFF2-40B4-BE49-F238E27FC236}">
                <a16:creationId xmlns:a16="http://schemas.microsoft.com/office/drawing/2014/main" id="{6F4FEA15-81A2-274F-8E58-240A5216F9B6}"/>
              </a:ext>
            </a:extLst>
          </p:cNvPr>
          <p:cNvSpPr txBox="1"/>
          <p:nvPr/>
        </p:nvSpPr>
        <p:spPr>
          <a:xfrm>
            <a:off x="6607098" y="3365917"/>
            <a:ext cx="2301904" cy="307777"/>
          </a:xfrm>
          <a:prstGeom prst="rect">
            <a:avLst/>
          </a:prstGeom>
          <a:noFill/>
        </p:spPr>
        <p:txBody>
          <a:bodyPr wrap="square" rtlCol="0">
            <a:spAutoFit/>
          </a:bodyPr>
          <a:lstStyle/>
          <a:p>
            <a:pPr algn="ctr"/>
            <a:r>
              <a:rPr lang="en-US" sz="1400" dirty="0"/>
              <a:t>Amazon Route 53</a:t>
            </a:r>
          </a:p>
        </p:txBody>
      </p:sp>
      <p:sp>
        <p:nvSpPr>
          <p:cNvPr id="32" name="TextBox 31">
            <a:extLst>
              <a:ext uri="{FF2B5EF4-FFF2-40B4-BE49-F238E27FC236}">
                <a16:creationId xmlns:a16="http://schemas.microsoft.com/office/drawing/2014/main" id="{C29330B3-B61D-9643-BBE1-D85ED1AEA0C6}"/>
              </a:ext>
            </a:extLst>
          </p:cNvPr>
          <p:cNvSpPr txBox="1"/>
          <p:nvPr/>
        </p:nvSpPr>
        <p:spPr>
          <a:xfrm>
            <a:off x="9088245" y="3365917"/>
            <a:ext cx="2301904" cy="307777"/>
          </a:xfrm>
          <a:prstGeom prst="rect">
            <a:avLst/>
          </a:prstGeom>
          <a:noFill/>
        </p:spPr>
        <p:txBody>
          <a:bodyPr wrap="square" rtlCol="0">
            <a:spAutoFit/>
          </a:bodyPr>
          <a:lstStyle/>
          <a:p>
            <a:pPr algn="ctr"/>
            <a:r>
              <a:rPr lang="en-US" sz="1400" dirty="0"/>
              <a:t>AWS </a:t>
            </a:r>
            <a:r>
              <a:rPr lang="en-US" sz="1400" dirty="0" err="1"/>
              <a:t>PrivateLink</a:t>
            </a:r>
            <a:endParaRPr lang="en-US" sz="1400" dirty="0"/>
          </a:p>
        </p:txBody>
      </p:sp>
      <p:pic>
        <p:nvPicPr>
          <p:cNvPr id="12" name="Graphic 11">
            <a:extLst>
              <a:ext uri="{FF2B5EF4-FFF2-40B4-BE49-F238E27FC236}">
                <a16:creationId xmlns:a16="http://schemas.microsoft.com/office/drawing/2014/main" id="{1CA5BFE7-91C1-E242-983C-E0C915BE2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2591932"/>
            <a:ext cx="711200" cy="711200"/>
          </a:xfrm>
          <a:prstGeom prst="rect">
            <a:avLst/>
          </a:prstGeom>
        </p:spPr>
      </p:pic>
      <p:pic>
        <p:nvPicPr>
          <p:cNvPr id="20" name="Graphic 19">
            <a:extLst>
              <a:ext uri="{FF2B5EF4-FFF2-40B4-BE49-F238E27FC236}">
                <a16:creationId xmlns:a16="http://schemas.microsoft.com/office/drawing/2014/main" id="{E3415E5B-FE82-7A40-8F0B-7A0EC616D1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8758" y="1218703"/>
            <a:ext cx="711200" cy="711200"/>
          </a:xfrm>
          <a:prstGeom prst="rect">
            <a:avLst/>
          </a:prstGeom>
        </p:spPr>
      </p:pic>
      <p:pic>
        <p:nvPicPr>
          <p:cNvPr id="22" name="Graphic 21">
            <a:extLst>
              <a:ext uri="{FF2B5EF4-FFF2-40B4-BE49-F238E27FC236}">
                <a16:creationId xmlns:a16="http://schemas.microsoft.com/office/drawing/2014/main" id="{ED4BFA7E-6DAB-2642-A294-0E29D770AE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6176" y="3777289"/>
            <a:ext cx="469900" cy="469900"/>
          </a:xfrm>
          <a:prstGeom prst="rect">
            <a:avLst/>
          </a:prstGeom>
        </p:spPr>
      </p:pic>
      <p:pic>
        <p:nvPicPr>
          <p:cNvPr id="24" name="Graphic 23">
            <a:extLst>
              <a:ext uri="{FF2B5EF4-FFF2-40B4-BE49-F238E27FC236}">
                <a16:creationId xmlns:a16="http://schemas.microsoft.com/office/drawing/2014/main" id="{B371F4F0-8990-9A4C-B3D4-C1872E6B42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164" y="4569456"/>
            <a:ext cx="469900" cy="469900"/>
          </a:xfrm>
          <a:prstGeom prst="rect">
            <a:avLst/>
          </a:prstGeom>
        </p:spPr>
      </p:pic>
      <p:pic>
        <p:nvPicPr>
          <p:cNvPr id="26" name="Graphic 25">
            <a:extLst>
              <a:ext uri="{FF2B5EF4-FFF2-40B4-BE49-F238E27FC236}">
                <a16:creationId xmlns:a16="http://schemas.microsoft.com/office/drawing/2014/main" id="{367B9474-C384-7048-BAE5-9CFFA3964E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0514" y="2591932"/>
            <a:ext cx="711200" cy="711200"/>
          </a:xfrm>
          <a:prstGeom prst="rect">
            <a:avLst/>
          </a:prstGeom>
        </p:spPr>
      </p:pic>
      <p:pic>
        <p:nvPicPr>
          <p:cNvPr id="28" name="Graphic 27">
            <a:extLst>
              <a:ext uri="{FF2B5EF4-FFF2-40B4-BE49-F238E27FC236}">
                <a16:creationId xmlns:a16="http://schemas.microsoft.com/office/drawing/2014/main" id="{89CC1D0B-97B5-304B-B222-1C321397974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48712" y="5339682"/>
            <a:ext cx="469900" cy="469900"/>
          </a:xfrm>
          <a:prstGeom prst="rect">
            <a:avLst/>
          </a:prstGeom>
        </p:spPr>
      </p:pic>
      <p:pic>
        <p:nvPicPr>
          <p:cNvPr id="34" name="Graphic 33">
            <a:extLst>
              <a:ext uri="{FF2B5EF4-FFF2-40B4-BE49-F238E27FC236}">
                <a16:creationId xmlns:a16="http://schemas.microsoft.com/office/drawing/2014/main" id="{239FDEEB-7049-3C46-AD29-71A07202049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10514" y="1218703"/>
            <a:ext cx="711200" cy="711200"/>
          </a:xfrm>
          <a:prstGeom prst="rect">
            <a:avLst/>
          </a:prstGeom>
        </p:spPr>
      </p:pic>
      <p:pic>
        <p:nvPicPr>
          <p:cNvPr id="36" name="Graphic 35">
            <a:extLst>
              <a:ext uri="{FF2B5EF4-FFF2-40B4-BE49-F238E27FC236}">
                <a16:creationId xmlns:a16="http://schemas.microsoft.com/office/drawing/2014/main" id="{ED5058D4-E9FA-8743-A7B8-A79C92ABC39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23100" y="3897055"/>
            <a:ext cx="469900" cy="469900"/>
          </a:xfrm>
          <a:prstGeom prst="rect">
            <a:avLst/>
          </a:prstGeom>
        </p:spPr>
      </p:pic>
      <p:pic>
        <p:nvPicPr>
          <p:cNvPr id="38" name="Graphic 37">
            <a:extLst>
              <a:ext uri="{FF2B5EF4-FFF2-40B4-BE49-F238E27FC236}">
                <a16:creationId xmlns:a16="http://schemas.microsoft.com/office/drawing/2014/main" id="{0D5C2D11-8F40-1646-917F-3B5EA817F6E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02450" y="2591932"/>
            <a:ext cx="711200" cy="711200"/>
          </a:xfrm>
          <a:prstGeom prst="rect">
            <a:avLst/>
          </a:prstGeom>
        </p:spPr>
      </p:pic>
      <p:pic>
        <p:nvPicPr>
          <p:cNvPr id="40" name="Graphic 39">
            <a:extLst>
              <a:ext uri="{FF2B5EF4-FFF2-40B4-BE49-F238E27FC236}">
                <a16:creationId xmlns:a16="http://schemas.microsoft.com/office/drawing/2014/main" id="{E34DF3A1-F1A2-2D4F-9ADC-3DD480B517C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36629" y="4786040"/>
            <a:ext cx="469900" cy="469900"/>
          </a:xfrm>
          <a:prstGeom prst="rect">
            <a:avLst/>
          </a:prstGeom>
        </p:spPr>
      </p:pic>
      <p:pic>
        <p:nvPicPr>
          <p:cNvPr id="42" name="Graphic 41">
            <a:extLst>
              <a:ext uri="{FF2B5EF4-FFF2-40B4-BE49-F238E27FC236}">
                <a16:creationId xmlns:a16="http://schemas.microsoft.com/office/drawing/2014/main" id="{5B1FEEC0-A82C-C940-A6B4-4A85ED521E6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02450" y="1218703"/>
            <a:ext cx="711200" cy="711200"/>
          </a:xfrm>
          <a:prstGeom prst="rect">
            <a:avLst/>
          </a:prstGeom>
        </p:spPr>
      </p:pic>
      <p:pic>
        <p:nvPicPr>
          <p:cNvPr id="44" name="Graphic 43">
            <a:extLst>
              <a:ext uri="{FF2B5EF4-FFF2-40B4-BE49-F238E27FC236}">
                <a16:creationId xmlns:a16="http://schemas.microsoft.com/office/drawing/2014/main" id="{F78A447D-F9A8-E94D-A3A9-C41658C99DF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883597" y="2591932"/>
            <a:ext cx="711200" cy="711200"/>
          </a:xfrm>
          <a:prstGeom prst="rect">
            <a:avLst/>
          </a:prstGeom>
        </p:spPr>
      </p:pic>
      <p:pic>
        <p:nvPicPr>
          <p:cNvPr id="46" name="Graphic 45">
            <a:extLst>
              <a:ext uri="{FF2B5EF4-FFF2-40B4-BE49-F238E27FC236}">
                <a16:creationId xmlns:a16="http://schemas.microsoft.com/office/drawing/2014/main" id="{D910E5CD-7F0A-5548-9D8D-6546FC77758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883597" y="1218703"/>
            <a:ext cx="711200" cy="711200"/>
          </a:xfrm>
          <a:prstGeom prst="rect">
            <a:avLst/>
          </a:prstGeom>
        </p:spPr>
      </p:pic>
      <p:pic>
        <p:nvPicPr>
          <p:cNvPr id="19" name="Graphic 18">
            <a:extLst>
              <a:ext uri="{FF2B5EF4-FFF2-40B4-BE49-F238E27FC236}">
                <a16:creationId xmlns:a16="http://schemas.microsoft.com/office/drawing/2014/main" id="{677743F7-1368-134D-8E8C-DCBBF2E533A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789408" y="3794289"/>
            <a:ext cx="469900" cy="469900"/>
          </a:xfrm>
          <a:prstGeom prst="rect">
            <a:avLst/>
          </a:prstGeom>
        </p:spPr>
      </p:pic>
      <p:sp>
        <p:nvSpPr>
          <p:cNvPr id="37" name="TextBox 36">
            <a:extLst>
              <a:ext uri="{FF2B5EF4-FFF2-40B4-BE49-F238E27FC236}">
                <a16:creationId xmlns:a16="http://schemas.microsoft.com/office/drawing/2014/main" id="{9FE5E0A2-A584-1D47-A0D9-7386EB8BCD3B}"/>
              </a:ext>
            </a:extLst>
          </p:cNvPr>
          <p:cNvSpPr txBox="1"/>
          <p:nvPr/>
        </p:nvSpPr>
        <p:spPr>
          <a:xfrm>
            <a:off x="1837165" y="4227748"/>
            <a:ext cx="2301904" cy="307777"/>
          </a:xfrm>
          <a:prstGeom prst="rect">
            <a:avLst/>
          </a:prstGeom>
          <a:noFill/>
        </p:spPr>
        <p:txBody>
          <a:bodyPr wrap="square" rtlCol="0">
            <a:spAutoFit/>
          </a:bodyPr>
          <a:lstStyle/>
          <a:p>
            <a:pPr algn="ctr"/>
            <a:r>
              <a:rPr lang="en-US" sz="1400" dirty="0"/>
              <a:t>Endpoint</a:t>
            </a:r>
          </a:p>
        </p:txBody>
      </p:sp>
    </p:spTree>
    <p:extLst>
      <p:ext uri="{BB962C8B-B14F-4D97-AF65-F5344CB8AC3E}">
        <p14:creationId xmlns:p14="http://schemas.microsoft.com/office/powerpoint/2010/main" val="6321201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194</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2/4</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VPC</a:t>
            </a:r>
          </a:p>
        </p:txBody>
      </p:sp>
      <p:sp>
        <p:nvSpPr>
          <p:cNvPr id="20" name="TextBox 19">
            <a:extLst>
              <a:ext uri="{FF2B5EF4-FFF2-40B4-BE49-F238E27FC236}">
                <a16:creationId xmlns:a16="http://schemas.microsoft.com/office/drawing/2014/main" id="{E89081F8-E2A8-C444-AB74-0844871B9387}"/>
              </a:ext>
            </a:extLst>
          </p:cNvPr>
          <p:cNvSpPr txBox="1"/>
          <p:nvPr/>
        </p:nvSpPr>
        <p:spPr>
          <a:xfrm>
            <a:off x="1873406" y="4249845"/>
            <a:ext cx="1505729" cy="523220"/>
          </a:xfrm>
          <a:prstGeom prst="rect">
            <a:avLst/>
          </a:prstGeom>
          <a:noFill/>
        </p:spPr>
        <p:txBody>
          <a:bodyPr wrap="square" rtlCol="0">
            <a:spAutoFit/>
          </a:bodyPr>
          <a:lstStyle/>
          <a:p>
            <a:pPr algn="ctr"/>
            <a:r>
              <a:rPr lang="en-US" sz="1400" dirty="0"/>
              <a:t>Customer gateway</a:t>
            </a:r>
          </a:p>
        </p:txBody>
      </p:sp>
      <p:sp>
        <p:nvSpPr>
          <p:cNvPr id="21" name="TextBox 20">
            <a:extLst>
              <a:ext uri="{FF2B5EF4-FFF2-40B4-BE49-F238E27FC236}">
                <a16:creationId xmlns:a16="http://schemas.microsoft.com/office/drawing/2014/main" id="{489DE1FF-0478-074C-A343-3F892D003EB2}"/>
              </a:ext>
            </a:extLst>
          </p:cNvPr>
          <p:cNvSpPr txBox="1"/>
          <p:nvPr/>
        </p:nvSpPr>
        <p:spPr>
          <a:xfrm>
            <a:off x="3294468" y="4274868"/>
            <a:ext cx="1505729" cy="523220"/>
          </a:xfrm>
          <a:prstGeom prst="rect">
            <a:avLst/>
          </a:prstGeom>
          <a:noFill/>
        </p:spPr>
        <p:txBody>
          <a:bodyPr wrap="square" rtlCol="0">
            <a:spAutoFit/>
          </a:bodyPr>
          <a:lstStyle/>
          <a:p>
            <a:pPr algn="ctr"/>
            <a:r>
              <a:rPr lang="en-US" sz="1400" dirty="0"/>
              <a:t>Elastic Network Adapter</a:t>
            </a:r>
          </a:p>
        </p:txBody>
      </p:sp>
      <p:sp>
        <p:nvSpPr>
          <p:cNvPr id="22" name="TextBox 21">
            <a:extLst>
              <a:ext uri="{FF2B5EF4-FFF2-40B4-BE49-F238E27FC236}">
                <a16:creationId xmlns:a16="http://schemas.microsoft.com/office/drawing/2014/main" id="{8C8D77A0-0AED-BC47-82F3-7230DBE97035}"/>
              </a:ext>
            </a:extLst>
          </p:cNvPr>
          <p:cNvSpPr txBox="1"/>
          <p:nvPr/>
        </p:nvSpPr>
        <p:spPr>
          <a:xfrm>
            <a:off x="1873406" y="5365437"/>
            <a:ext cx="1505729" cy="523220"/>
          </a:xfrm>
          <a:prstGeom prst="rect">
            <a:avLst/>
          </a:prstGeom>
          <a:noFill/>
        </p:spPr>
        <p:txBody>
          <a:bodyPr wrap="square" rtlCol="0">
            <a:spAutoFit/>
          </a:bodyPr>
          <a:lstStyle/>
          <a:p>
            <a:pPr algn="ctr"/>
            <a:r>
              <a:rPr lang="en-US" sz="1400" dirty="0"/>
              <a:t>Elastic network interface</a:t>
            </a:r>
          </a:p>
        </p:txBody>
      </p:sp>
      <p:sp>
        <p:nvSpPr>
          <p:cNvPr id="23" name="TextBox 22">
            <a:extLst>
              <a:ext uri="{FF2B5EF4-FFF2-40B4-BE49-F238E27FC236}">
                <a16:creationId xmlns:a16="http://schemas.microsoft.com/office/drawing/2014/main" id="{03979275-A289-4143-91F1-6C947B0FCE5D}"/>
              </a:ext>
            </a:extLst>
          </p:cNvPr>
          <p:cNvSpPr txBox="1"/>
          <p:nvPr/>
        </p:nvSpPr>
        <p:spPr>
          <a:xfrm>
            <a:off x="4808299" y="4274868"/>
            <a:ext cx="1259655" cy="307777"/>
          </a:xfrm>
          <a:prstGeom prst="rect">
            <a:avLst/>
          </a:prstGeom>
          <a:noFill/>
        </p:spPr>
        <p:txBody>
          <a:bodyPr wrap="square" rtlCol="0">
            <a:spAutoFit/>
          </a:bodyPr>
          <a:lstStyle/>
          <a:p>
            <a:pPr algn="ctr"/>
            <a:r>
              <a:rPr lang="en-US" sz="1400" dirty="0"/>
              <a:t>Endpoints</a:t>
            </a:r>
          </a:p>
        </p:txBody>
      </p:sp>
      <p:sp>
        <p:nvSpPr>
          <p:cNvPr id="24" name="TextBox 23">
            <a:extLst>
              <a:ext uri="{FF2B5EF4-FFF2-40B4-BE49-F238E27FC236}">
                <a16:creationId xmlns:a16="http://schemas.microsoft.com/office/drawing/2014/main" id="{0C8A8EB6-B3E5-6943-9744-3D355D468171}"/>
              </a:ext>
            </a:extLst>
          </p:cNvPr>
          <p:cNvSpPr txBox="1"/>
          <p:nvPr/>
        </p:nvSpPr>
        <p:spPr>
          <a:xfrm>
            <a:off x="4808299" y="5365437"/>
            <a:ext cx="1259655" cy="307777"/>
          </a:xfrm>
          <a:prstGeom prst="rect">
            <a:avLst/>
          </a:prstGeom>
          <a:noFill/>
        </p:spPr>
        <p:txBody>
          <a:bodyPr wrap="square" rtlCol="0">
            <a:spAutoFit/>
          </a:bodyPr>
          <a:lstStyle/>
          <a:p>
            <a:pPr algn="ctr"/>
            <a:r>
              <a:rPr lang="en-US" sz="1400" dirty="0"/>
              <a:t>Flow logs</a:t>
            </a:r>
          </a:p>
        </p:txBody>
      </p:sp>
      <p:sp>
        <p:nvSpPr>
          <p:cNvPr id="25" name="TextBox 24">
            <a:extLst>
              <a:ext uri="{FF2B5EF4-FFF2-40B4-BE49-F238E27FC236}">
                <a16:creationId xmlns:a16="http://schemas.microsoft.com/office/drawing/2014/main" id="{6858057D-6A5F-6F4D-9085-61892FD1C93F}"/>
              </a:ext>
            </a:extLst>
          </p:cNvPr>
          <p:cNvSpPr txBox="1"/>
          <p:nvPr/>
        </p:nvSpPr>
        <p:spPr>
          <a:xfrm>
            <a:off x="6168704" y="4274868"/>
            <a:ext cx="1259655" cy="523220"/>
          </a:xfrm>
          <a:prstGeom prst="rect">
            <a:avLst/>
          </a:prstGeom>
          <a:noFill/>
        </p:spPr>
        <p:txBody>
          <a:bodyPr wrap="square" rtlCol="0">
            <a:spAutoFit/>
          </a:bodyPr>
          <a:lstStyle/>
          <a:p>
            <a:pPr algn="ctr"/>
            <a:r>
              <a:rPr lang="en-US" sz="1400" dirty="0"/>
              <a:t>Internet gateway</a:t>
            </a:r>
          </a:p>
        </p:txBody>
      </p:sp>
      <p:sp>
        <p:nvSpPr>
          <p:cNvPr id="26" name="TextBox 25">
            <a:extLst>
              <a:ext uri="{FF2B5EF4-FFF2-40B4-BE49-F238E27FC236}">
                <a16:creationId xmlns:a16="http://schemas.microsoft.com/office/drawing/2014/main" id="{517096B6-EF64-C245-A3E7-BEEF81BDCB9C}"/>
              </a:ext>
            </a:extLst>
          </p:cNvPr>
          <p:cNvSpPr txBox="1"/>
          <p:nvPr/>
        </p:nvSpPr>
        <p:spPr>
          <a:xfrm>
            <a:off x="3429111" y="5365437"/>
            <a:ext cx="1236442" cy="307777"/>
          </a:xfrm>
          <a:prstGeom prst="rect">
            <a:avLst/>
          </a:prstGeom>
          <a:noFill/>
        </p:spPr>
        <p:txBody>
          <a:bodyPr wrap="square" rtlCol="0">
            <a:spAutoFit/>
          </a:bodyPr>
          <a:lstStyle/>
          <a:p>
            <a:pPr algn="ctr"/>
            <a:r>
              <a:rPr lang="en-US" sz="1400" dirty="0"/>
              <a:t>NAT gateway</a:t>
            </a:r>
          </a:p>
        </p:txBody>
      </p:sp>
      <p:sp>
        <p:nvSpPr>
          <p:cNvPr id="27" name="TextBox 26">
            <a:extLst>
              <a:ext uri="{FF2B5EF4-FFF2-40B4-BE49-F238E27FC236}">
                <a16:creationId xmlns:a16="http://schemas.microsoft.com/office/drawing/2014/main" id="{C408575B-2562-934D-AA7C-9F2A7ECA5839}"/>
              </a:ext>
            </a:extLst>
          </p:cNvPr>
          <p:cNvSpPr txBox="1"/>
          <p:nvPr/>
        </p:nvSpPr>
        <p:spPr>
          <a:xfrm>
            <a:off x="6168704" y="5365437"/>
            <a:ext cx="1259655" cy="738664"/>
          </a:xfrm>
          <a:prstGeom prst="rect">
            <a:avLst/>
          </a:prstGeom>
          <a:noFill/>
        </p:spPr>
        <p:txBody>
          <a:bodyPr wrap="square" rtlCol="0">
            <a:spAutoFit/>
          </a:bodyPr>
          <a:lstStyle/>
          <a:p>
            <a:pPr algn="ctr"/>
            <a:r>
              <a:rPr lang="en-US" sz="1400" dirty="0"/>
              <a:t>Network access control list</a:t>
            </a:r>
          </a:p>
        </p:txBody>
      </p:sp>
      <p:sp>
        <p:nvSpPr>
          <p:cNvPr id="28" name="TextBox 27">
            <a:extLst>
              <a:ext uri="{FF2B5EF4-FFF2-40B4-BE49-F238E27FC236}">
                <a16:creationId xmlns:a16="http://schemas.microsoft.com/office/drawing/2014/main" id="{C533BAFB-6394-5441-8737-BCF3D910EC41}"/>
              </a:ext>
            </a:extLst>
          </p:cNvPr>
          <p:cNvSpPr txBox="1"/>
          <p:nvPr/>
        </p:nvSpPr>
        <p:spPr>
          <a:xfrm>
            <a:off x="9024977" y="5365437"/>
            <a:ext cx="1589097" cy="307777"/>
          </a:xfrm>
          <a:prstGeom prst="rect">
            <a:avLst/>
          </a:prstGeom>
          <a:noFill/>
        </p:spPr>
        <p:txBody>
          <a:bodyPr wrap="square" rtlCol="0">
            <a:spAutoFit/>
          </a:bodyPr>
          <a:lstStyle/>
          <a:p>
            <a:pPr algn="ctr"/>
            <a:r>
              <a:rPr lang="en-US" sz="1400" dirty="0"/>
              <a:t>Peering</a:t>
            </a:r>
          </a:p>
        </p:txBody>
      </p:sp>
      <p:sp>
        <p:nvSpPr>
          <p:cNvPr id="29" name="TextBox 28">
            <a:extLst>
              <a:ext uri="{FF2B5EF4-FFF2-40B4-BE49-F238E27FC236}">
                <a16:creationId xmlns:a16="http://schemas.microsoft.com/office/drawing/2014/main" id="{1BF18995-D80E-6744-A6B6-77E28D0E8A79}"/>
              </a:ext>
            </a:extLst>
          </p:cNvPr>
          <p:cNvSpPr txBox="1"/>
          <p:nvPr/>
        </p:nvSpPr>
        <p:spPr>
          <a:xfrm>
            <a:off x="7526836" y="4274868"/>
            <a:ext cx="1589097" cy="307777"/>
          </a:xfrm>
          <a:prstGeom prst="rect">
            <a:avLst/>
          </a:prstGeom>
          <a:noFill/>
        </p:spPr>
        <p:txBody>
          <a:bodyPr wrap="square" rtlCol="0">
            <a:spAutoFit/>
          </a:bodyPr>
          <a:lstStyle/>
          <a:p>
            <a:pPr algn="ctr"/>
            <a:r>
              <a:rPr lang="en-US" sz="1400" dirty="0"/>
              <a:t>Router</a:t>
            </a:r>
          </a:p>
        </p:txBody>
      </p:sp>
      <p:sp>
        <p:nvSpPr>
          <p:cNvPr id="30" name="TextBox 29">
            <a:extLst>
              <a:ext uri="{FF2B5EF4-FFF2-40B4-BE49-F238E27FC236}">
                <a16:creationId xmlns:a16="http://schemas.microsoft.com/office/drawing/2014/main" id="{25F22C60-BBC7-CC47-AFB5-A2350D5E35B5}"/>
              </a:ext>
            </a:extLst>
          </p:cNvPr>
          <p:cNvSpPr txBox="1"/>
          <p:nvPr/>
        </p:nvSpPr>
        <p:spPr>
          <a:xfrm>
            <a:off x="7526836" y="5365437"/>
            <a:ext cx="1589097" cy="307777"/>
          </a:xfrm>
          <a:prstGeom prst="rect">
            <a:avLst/>
          </a:prstGeom>
          <a:noFill/>
        </p:spPr>
        <p:txBody>
          <a:bodyPr wrap="square" rtlCol="0">
            <a:spAutoFit/>
          </a:bodyPr>
          <a:lstStyle/>
          <a:p>
            <a:pPr algn="ctr"/>
            <a:r>
              <a:rPr lang="en-US" sz="1400" dirty="0"/>
              <a:t>VPN connection</a:t>
            </a:r>
          </a:p>
        </p:txBody>
      </p:sp>
      <p:sp>
        <p:nvSpPr>
          <p:cNvPr id="31" name="TextBox 30">
            <a:extLst>
              <a:ext uri="{FF2B5EF4-FFF2-40B4-BE49-F238E27FC236}">
                <a16:creationId xmlns:a16="http://schemas.microsoft.com/office/drawing/2014/main" id="{E322686D-8018-1347-ACB9-6246816E419C}"/>
              </a:ext>
            </a:extLst>
          </p:cNvPr>
          <p:cNvSpPr txBox="1"/>
          <p:nvPr/>
        </p:nvSpPr>
        <p:spPr>
          <a:xfrm>
            <a:off x="9024977" y="4274868"/>
            <a:ext cx="1589097" cy="307777"/>
          </a:xfrm>
          <a:prstGeom prst="rect">
            <a:avLst/>
          </a:prstGeom>
          <a:noFill/>
        </p:spPr>
        <p:txBody>
          <a:bodyPr wrap="square" rtlCol="0">
            <a:spAutoFit/>
          </a:bodyPr>
          <a:lstStyle/>
          <a:p>
            <a:pPr algn="ctr"/>
            <a:r>
              <a:rPr lang="en-US" sz="1400" dirty="0"/>
              <a:t>VPN gateway</a:t>
            </a:r>
          </a:p>
        </p:txBody>
      </p:sp>
      <p:sp>
        <p:nvSpPr>
          <p:cNvPr id="34" name="TextBox 33">
            <a:extLst>
              <a:ext uri="{FF2B5EF4-FFF2-40B4-BE49-F238E27FC236}">
                <a16:creationId xmlns:a16="http://schemas.microsoft.com/office/drawing/2014/main" id="{358E4C49-AEBE-8C44-BE6B-3ECC1E5FBBA7}"/>
              </a:ext>
            </a:extLst>
          </p:cNvPr>
          <p:cNvSpPr txBox="1"/>
          <p:nvPr/>
        </p:nvSpPr>
        <p:spPr>
          <a:xfrm>
            <a:off x="1873406" y="3343615"/>
            <a:ext cx="2301904" cy="307777"/>
          </a:xfrm>
          <a:prstGeom prst="rect">
            <a:avLst/>
          </a:prstGeom>
          <a:noFill/>
        </p:spPr>
        <p:txBody>
          <a:bodyPr wrap="square" rtlCol="0">
            <a:spAutoFit/>
          </a:bodyPr>
          <a:lstStyle/>
          <a:p>
            <a:pPr algn="ctr"/>
            <a:r>
              <a:rPr lang="en-US" sz="1400" dirty="0"/>
              <a:t>Amazon VPC</a:t>
            </a:r>
          </a:p>
        </p:txBody>
      </p:sp>
      <p:pic>
        <p:nvPicPr>
          <p:cNvPr id="10" name="Graphic 9">
            <a:extLst>
              <a:ext uri="{FF2B5EF4-FFF2-40B4-BE49-F238E27FC236}">
                <a16:creationId xmlns:a16="http://schemas.microsoft.com/office/drawing/2014/main" id="{BF584739-5D4C-F640-B69F-820B60218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6434" y="3809286"/>
            <a:ext cx="469900" cy="469900"/>
          </a:xfrm>
          <a:prstGeom prst="rect">
            <a:avLst/>
          </a:prstGeom>
        </p:spPr>
      </p:pic>
      <p:pic>
        <p:nvPicPr>
          <p:cNvPr id="12" name="Graphic 11">
            <a:extLst>
              <a:ext uri="{FF2B5EF4-FFF2-40B4-BE49-F238E27FC236}">
                <a16:creationId xmlns:a16="http://schemas.microsoft.com/office/drawing/2014/main" id="{12B74DF5-EE6A-F24F-B4D5-695B74871F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2382" y="3809286"/>
            <a:ext cx="469900" cy="469900"/>
          </a:xfrm>
          <a:prstGeom prst="rect">
            <a:avLst/>
          </a:prstGeom>
        </p:spPr>
      </p:pic>
      <p:pic>
        <p:nvPicPr>
          <p:cNvPr id="14" name="Graphic 13">
            <a:extLst>
              <a:ext uri="{FF2B5EF4-FFF2-40B4-BE49-F238E27FC236}">
                <a16:creationId xmlns:a16="http://schemas.microsoft.com/office/drawing/2014/main" id="{A5EE3393-3565-954E-9124-9B783305E2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1320" y="4878619"/>
            <a:ext cx="469900" cy="469900"/>
          </a:xfrm>
          <a:prstGeom prst="rect">
            <a:avLst/>
          </a:prstGeom>
        </p:spPr>
      </p:pic>
      <p:pic>
        <p:nvPicPr>
          <p:cNvPr id="16" name="Graphic 15">
            <a:extLst>
              <a:ext uri="{FF2B5EF4-FFF2-40B4-BE49-F238E27FC236}">
                <a16:creationId xmlns:a16="http://schemas.microsoft.com/office/drawing/2014/main" id="{C2DDD43C-C51B-D143-B787-42E740A216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03176" y="3809286"/>
            <a:ext cx="469900" cy="469900"/>
          </a:xfrm>
          <a:prstGeom prst="rect">
            <a:avLst/>
          </a:prstGeom>
        </p:spPr>
      </p:pic>
      <p:pic>
        <p:nvPicPr>
          <p:cNvPr id="18" name="Graphic 17">
            <a:extLst>
              <a:ext uri="{FF2B5EF4-FFF2-40B4-BE49-F238E27FC236}">
                <a16:creationId xmlns:a16="http://schemas.microsoft.com/office/drawing/2014/main" id="{64A62ADA-0CF8-294C-A7F7-315E0D2B07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3176" y="4878619"/>
            <a:ext cx="469900" cy="469900"/>
          </a:xfrm>
          <a:prstGeom prst="rect">
            <a:avLst/>
          </a:prstGeom>
        </p:spPr>
      </p:pic>
      <p:pic>
        <p:nvPicPr>
          <p:cNvPr id="37" name="Graphic 36">
            <a:extLst>
              <a:ext uri="{FF2B5EF4-FFF2-40B4-BE49-F238E27FC236}">
                <a16:creationId xmlns:a16="http://schemas.microsoft.com/office/drawing/2014/main" id="{C0B1BB45-DA56-DF48-9E1C-8C70E223D5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63581" y="3809286"/>
            <a:ext cx="469900" cy="469900"/>
          </a:xfrm>
          <a:prstGeom prst="rect">
            <a:avLst/>
          </a:prstGeom>
        </p:spPr>
      </p:pic>
      <p:pic>
        <p:nvPicPr>
          <p:cNvPr id="39" name="Graphic 38">
            <a:extLst>
              <a:ext uri="{FF2B5EF4-FFF2-40B4-BE49-F238E27FC236}">
                <a16:creationId xmlns:a16="http://schemas.microsoft.com/office/drawing/2014/main" id="{FDAE3007-A38E-AC41-8B46-06B8F07E4F9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68758" y="2579509"/>
            <a:ext cx="711200" cy="711200"/>
          </a:xfrm>
          <a:prstGeom prst="rect">
            <a:avLst/>
          </a:prstGeom>
        </p:spPr>
      </p:pic>
      <p:pic>
        <p:nvPicPr>
          <p:cNvPr id="41" name="Graphic 40">
            <a:extLst>
              <a:ext uri="{FF2B5EF4-FFF2-40B4-BE49-F238E27FC236}">
                <a16:creationId xmlns:a16="http://schemas.microsoft.com/office/drawing/2014/main" id="{C322592C-EAB9-0640-95A5-D8FF5B8E5FE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12382" y="4878619"/>
            <a:ext cx="469900" cy="469900"/>
          </a:xfrm>
          <a:prstGeom prst="rect">
            <a:avLst/>
          </a:prstGeom>
        </p:spPr>
      </p:pic>
      <p:pic>
        <p:nvPicPr>
          <p:cNvPr id="43" name="Graphic 42">
            <a:extLst>
              <a:ext uri="{FF2B5EF4-FFF2-40B4-BE49-F238E27FC236}">
                <a16:creationId xmlns:a16="http://schemas.microsoft.com/office/drawing/2014/main" id="{0944F89E-4BBF-5044-9C53-76D88FC9ACE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63581" y="4878619"/>
            <a:ext cx="469900" cy="469900"/>
          </a:xfrm>
          <a:prstGeom prst="rect">
            <a:avLst/>
          </a:prstGeom>
        </p:spPr>
      </p:pic>
      <p:pic>
        <p:nvPicPr>
          <p:cNvPr id="45" name="Graphic 44">
            <a:extLst>
              <a:ext uri="{FF2B5EF4-FFF2-40B4-BE49-F238E27FC236}">
                <a16:creationId xmlns:a16="http://schemas.microsoft.com/office/drawing/2014/main" id="{F24904C7-8036-0C44-AF31-73C32F095F5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84575" y="4878619"/>
            <a:ext cx="469900" cy="469900"/>
          </a:xfrm>
          <a:prstGeom prst="rect">
            <a:avLst/>
          </a:prstGeom>
        </p:spPr>
      </p:pic>
      <p:pic>
        <p:nvPicPr>
          <p:cNvPr id="47" name="Graphic 46">
            <a:extLst>
              <a:ext uri="{FF2B5EF4-FFF2-40B4-BE49-F238E27FC236}">
                <a16:creationId xmlns:a16="http://schemas.microsoft.com/office/drawing/2014/main" id="{629B78E0-7F26-A844-9B28-581E7F524C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91320" y="3809286"/>
            <a:ext cx="469900" cy="469900"/>
          </a:xfrm>
          <a:prstGeom prst="rect">
            <a:avLst/>
          </a:prstGeom>
        </p:spPr>
      </p:pic>
      <p:pic>
        <p:nvPicPr>
          <p:cNvPr id="49" name="Graphic 48">
            <a:extLst>
              <a:ext uri="{FF2B5EF4-FFF2-40B4-BE49-F238E27FC236}">
                <a16:creationId xmlns:a16="http://schemas.microsoft.com/office/drawing/2014/main" id="{D806D9E2-E562-3540-A633-9384B4D1AF7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86434" y="4878619"/>
            <a:ext cx="469900" cy="469900"/>
          </a:xfrm>
          <a:prstGeom prst="rect">
            <a:avLst/>
          </a:prstGeom>
        </p:spPr>
      </p:pic>
      <p:pic>
        <p:nvPicPr>
          <p:cNvPr id="51" name="Graphic 50">
            <a:extLst>
              <a:ext uri="{FF2B5EF4-FFF2-40B4-BE49-F238E27FC236}">
                <a16:creationId xmlns:a16="http://schemas.microsoft.com/office/drawing/2014/main" id="{C3390509-65B0-FC42-A250-0E381436CF1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584575" y="3809286"/>
            <a:ext cx="469900" cy="469900"/>
          </a:xfrm>
          <a:prstGeom prst="rect">
            <a:avLst/>
          </a:prstGeom>
        </p:spPr>
      </p:pic>
      <p:pic>
        <p:nvPicPr>
          <p:cNvPr id="53" name="Graphic 52">
            <a:extLst>
              <a:ext uri="{FF2B5EF4-FFF2-40B4-BE49-F238E27FC236}">
                <a16:creationId xmlns:a16="http://schemas.microsoft.com/office/drawing/2014/main" id="{A7A25601-83A1-0646-AF41-0B5079484BD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8758" y="1247806"/>
            <a:ext cx="711200" cy="711200"/>
          </a:xfrm>
          <a:prstGeom prst="rect">
            <a:avLst/>
          </a:prstGeom>
        </p:spPr>
      </p:pic>
    </p:spTree>
    <p:extLst>
      <p:ext uri="{BB962C8B-B14F-4D97-AF65-F5344CB8AC3E}">
        <p14:creationId xmlns:p14="http://schemas.microsoft.com/office/powerpoint/2010/main" val="8947904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195</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a16="http://schemas.microsoft.com/office/drawing/2014/main" id="{98493F85-0788-B14E-AA06-484C3E93C5D7}"/>
              </a:ext>
            </a:extLst>
          </p:cNvPr>
          <p:cNvSpPr txBox="1"/>
          <p:nvPr/>
        </p:nvSpPr>
        <p:spPr>
          <a:xfrm>
            <a:off x="6561672" y="1994317"/>
            <a:ext cx="2301904" cy="307777"/>
          </a:xfrm>
          <a:prstGeom prst="rect">
            <a:avLst/>
          </a:prstGeom>
          <a:noFill/>
        </p:spPr>
        <p:txBody>
          <a:bodyPr wrap="square" rtlCol="0">
            <a:spAutoFit/>
          </a:bodyPr>
          <a:lstStyle/>
          <a:p>
            <a:pPr algn="ctr"/>
            <a:r>
              <a:rPr lang="en-US" sz="1400" dirty="0"/>
              <a:t>AWS Direct Connect</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6769C7-915F-234B-BE8D-B2008D7D611E}"/>
              </a:ext>
            </a:extLst>
          </p:cNvPr>
          <p:cNvSpPr txBox="1"/>
          <p:nvPr/>
        </p:nvSpPr>
        <p:spPr>
          <a:xfrm>
            <a:off x="8981486" y="1994317"/>
            <a:ext cx="2301904" cy="307777"/>
          </a:xfrm>
          <a:prstGeom prst="rect">
            <a:avLst/>
          </a:prstGeom>
          <a:noFill/>
        </p:spPr>
        <p:txBody>
          <a:bodyPr wrap="square" rtlCol="0">
            <a:spAutoFit/>
          </a:bodyPr>
          <a:lstStyle/>
          <a:p>
            <a:pPr algn="ctr"/>
            <a:r>
              <a:rPr lang="en-US" sz="1400" dirty="0"/>
              <a:t>AWS Global Accelerator</a:t>
            </a:r>
          </a:p>
        </p:txBody>
      </p:sp>
      <p:sp>
        <p:nvSpPr>
          <p:cNvPr id="38" name="TextBox 37">
            <a:extLst>
              <a:ext uri="{FF2B5EF4-FFF2-40B4-BE49-F238E27FC236}">
                <a16:creationId xmlns:a16="http://schemas.microsoft.com/office/drawing/2014/main" id="{12827DD6-E0DF-1941-96A4-955F948AC017}"/>
              </a:ext>
            </a:extLst>
          </p:cNvPr>
          <p:cNvSpPr txBox="1"/>
          <p:nvPr/>
        </p:nvSpPr>
        <p:spPr>
          <a:xfrm>
            <a:off x="6561672" y="3365917"/>
            <a:ext cx="2301904" cy="307777"/>
          </a:xfrm>
          <a:prstGeom prst="rect">
            <a:avLst/>
          </a:prstGeom>
          <a:noFill/>
        </p:spPr>
        <p:txBody>
          <a:bodyPr wrap="square" rtlCol="0">
            <a:spAutoFit/>
          </a:bodyPr>
          <a:lstStyle/>
          <a:p>
            <a:pPr algn="ctr"/>
            <a:r>
              <a:rPr lang="en-US" sz="1400" dirty="0"/>
              <a:t>AWS Direct Connect</a:t>
            </a:r>
          </a:p>
        </p:txBody>
      </p:sp>
      <p:sp>
        <p:nvSpPr>
          <p:cNvPr id="41" name="TextBox 40">
            <a:extLst>
              <a:ext uri="{FF2B5EF4-FFF2-40B4-BE49-F238E27FC236}">
                <a16:creationId xmlns:a16="http://schemas.microsoft.com/office/drawing/2014/main" id="{AEC6802F-0E0E-374E-8F59-2F9BE79E019F}"/>
              </a:ext>
            </a:extLst>
          </p:cNvPr>
          <p:cNvSpPr txBox="1"/>
          <p:nvPr/>
        </p:nvSpPr>
        <p:spPr>
          <a:xfrm>
            <a:off x="8981486" y="3365917"/>
            <a:ext cx="2301904" cy="307777"/>
          </a:xfrm>
          <a:prstGeom prst="rect">
            <a:avLst/>
          </a:prstGeom>
          <a:noFill/>
        </p:spPr>
        <p:txBody>
          <a:bodyPr wrap="square" rtlCol="0">
            <a:spAutoFit/>
          </a:bodyPr>
          <a:lstStyle/>
          <a:p>
            <a:pPr algn="ctr"/>
            <a:r>
              <a:rPr lang="en-US" sz="1400" dirty="0"/>
              <a:t>AWS Global Accelerator</a:t>
            </a:r>
          </a:p>
        </p:txBody>
      </p:sp>
      <p:pic>
        <p:nvPicPr>
          <p:cNvPr id="10" name="Graphic 9">
            <a:extLst>
              <a:ext uri="{FF2B5EF4-FFF2-40B4-BE49-F238E27FC236}">
                <a16:creationId xmlns:a16="http://schemas.microsoft.com/office/drawing/2014/main" id="{580AA15B-371C-2247-B8A3-E6A65056C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024" y="2612411"/>
            <a:ext cx="711200" cy="711200"/>
          </a:xfrm>
          <a:prstGeom prst="rect">
            <a:avLst/>
          </a:prstGeom>
        </p:spPr>
      </p:pic>
      <p:pic>
        <p:nvPicPr>
          <p:cNvPr id="12" name="Graphic 11">
            <a:extLst>
              <a:ext uri="{FF2B5EF4-FFF2-40B4-BE49-F238E27FC236}">
                <a16:creationId xmlns:a16="http://schemas.microsoft.com/office/drawing/2014/main" id="{D37918BB-92A8-8F43-AFBF-90F1EFE68E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7024" y="1240692"/>
            <a:ext cx="711200" cy="711200"/>
          </a:xfrm>
          <a:prstGeom prst="rect">
            <a:avLst/>
          </a:prstGeom>
        </p:spPr>
      </p:pic>
      <p:pic>
        <p:nvPicPr>
          <p:cNvPr id="14" name="Graphic 13">
            <a:extLst>
              <a:ext uri="{FF2B5EF4-FFF2-40B4-BE49-F238E27FC236}">
                <a16:creationId xmlns:a16="http://schemas.microsoft.com/office/drawing/2014/main" id="{77EF5674-3F70-6E41-AC8A-DDE85F94DA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76838" y="2612411"/>
            <a:ext cx="711200" cy="711200"/>
          </a:xfrm>
          <a:prstGeom prst="rect">
            <a:avLst/>
          </a:prstGeom>
        </p:spPr>
      </p:pic>
      <p:pic>
        <p:nvPicPr>
          <p:cNvPr id="16" name="Graphic 15">
            <a:extLst>
              <a:ext uri="{FF2B5EF4-FFF2-40B4-BE49-F238E27FC236}">
                <a16:creationId xmlns:a16="http://schemas.microsoft.com/office/drawing/2014/main" id="{305F2333-23B9-804D-9917-10E6891F85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76838" y="1240692"/>
            <a:ext cx="711200" cy="711200"/>
          </a:xfrm>
          <a:prstGeom prst="rect">
            <a:avLst/>
          </a:prstGeom>
        </p:spPr>
      </p:pic>
      <p:sp>
        <p:nvSpPr>
          <p:cNvPr id="22" name="TextBox 21">
            <a:extLst>
              <a:ext uri="{FF2B5EF4-FFF2-40B4-BE49-F238E27FC236}">
                <a16:creationId xmlns:a16="http://schemas.microsoft.com/office/drawing/2014/main" id="{6896C4F9-A36A-4346-A96D-AB94E4E60A2A}"/>
              </a:ext>
            </a:extLst>
          </p:cNvPr>
          <p:cNvSpPr txBox="1"/>
          <p:nvPr/>
        </p:nvSpPr>
        <p:spPr>
          <a:xfrm>
            <a:off x="1876608" y="1994317"/>
            <a:ext cx="2301904" cy="307777"/>
          </a:xfrm>
          <a:prstGeom prst="rect">
            <a:avLst/>
          </a:prstGeom>
          <a:noFill/>
        </p:spPr>
        <p:txBody>
          <a:bodyPr wrap="square" rtlCol="0">
            <a:spAutoFit/>
          </a:bodyPr>
          <a:lstStyle/>
          <a:p>
            <a:pPr algn="ctr"/>
            <a:r>
              <a:rPr lang="en-US" sz="1400" dirty="0"/>
              <a:t>AWS App Mesh </a:t>
            </a:r>
          </a:p>
        </p:txBody>
      </p:sp>
      <p:sp>
        <p:nvSpPr>
          <p:cNvPr id="23" name="TextBox 22">
            <a:extLst>
              <a:ext uri="{FF2B5EF4-FFF2-40B4-BE49-F238E27FC236}">
                <a16:creationId xmlns:a16="http://schemas.microsoft.com/office/drawing/2014/main" id="{5DBA5160-9683-0446-8D39-0993252C36C9}"/>
              </a:ext>
            </a:extLst>
          </p:cNvPr>
          <p:cNvSpPr txBox="1"/>
          <p:nvPr/>
        </p:nvSpPr>
        <p:spPr>
          <a:xfrm>
            <a:off x="4178511" y="1994317"/>
            <a:ext cx="2301904" cy="307777"/>
          </a:xfrm>
          <a:prstGeom prst="rect">
            <a:avLst/>
          </a:prstGeom>
          <a:noFill/>
        </p:spPr>
        <p:txBody>
          <a:bodyPr wrap="square" rtlCol="0">
            <a:spAutoFit/>
          </a:bodyPr>
          <a:lstStyle/>
          <a:p>
            <a:pPr algn="ctr"/>
            <a:r>
              <a:rPr lang="en-US" sz="1400" dirty="0"/>
              <a:t>AWS Cloud Map</a:t>
            </a:r>
          </a:p>
        </p:txBody>
      </p:sp>
      <p:sp>
        <p:nvSpPr>
          <p:cNvPr id="24" name="TextBox 23">
            <a:extLst>
              <a:ext uri="{FF2B5EF4-FFF2-40B4-BE49-F238E27FC236}">
                <a16:creationId xmlns:a16="http://schemas.microsoft.com/office/drawing/2014/main" id="{DD21B0BE-D4B5-6544-83E5-03A10CE86A47}"/>
              </a:ext>
            </a:extLst>
          </p:cNvPr>
          <p:cNvSpPr txBox="1"/>
          <p:nvPr/>
        </p:nvSpPr>
        <p:spPr>
          <a:xfrm>
            <a:off x="1876608" y="3365917"/>
            <a:ext cx="2301904" cy="307777"/>
          </a:xfrm>
          <a:prstGeom prst="rect">
            <a:avLst/>
          </a:prstGeom>
          <a:noFill/>
        </p:spPr>
        <p:txBody>
          <a:bodyPr wrap="square" rtlCol="0">
            <a:spAutoFit/>
          </a:bodyPr>
          <a:lstStyle/>
          <a:p>
            <a:pPr algn="ctr"/>
            <a:r>
              <a:rPr lang="en-US" sz="1400" dirty="0"/>
              <a:t>AWS App Mesh </a:t>
            </a:r>
          </a:p>
        </p:txBody>
      </p:sp>
      <p:sp>
        <p:nvSpPr>
          <p:cNvPr id="25" name="TextBox 24">
            <a:extLst>
              <a:ext uri="{FF2B5EF4-FFF2-40B4-BE49-F238E27FC236}">
                <a16:creationId xmlns:a16="http://schemas.microsoft.com/office/drawing/2014/main" id="{BD88D53B-A6CE-0D48-9187-C8486AEA7B4A}"/>
              </a:ext>
            </a:extLst>
          </p:cNvPr>
          <p:cNvSpPr txBox="1"/>
          <p:nvPr/>
        </p:nvSpPr>
        <p:spPr>
          <a:xfrm>
            <a:off x="4178511" y="3365917"/>
            <a:ext cx="2301904" cy="307777"/>
          </a:xfrm>
          <a:prstGeom prst="rect">
            <a:avLst/>
          </a:prstGeom>
          <a:noFill/>
        </p:spPr>
        <p:txBody>
          <a:bodyPr wrap="square" rtlCol="0">
            <a:spAutoFit/>
          </a:bodyPr>
          <a:lstStyle/>
          <a:p>
            <a:pPr algn="ctr"/>
            <a:r>
              <a:rPr lang="en-US" sz="1400" dirty="0"/>
              <a:t>AWS Cloud Map</a:t>
            </a:r>
          </a:p>
        </p:txBody>
      </p:sp>
      <p:pic>
        <p:nvPicPr>
          <p:cNvPr id="26" name="Graphic 25">
            <a:extLst>
              <a:ext uri="{FF2B5EF4-FFF2-40B4-BE49-F238E27FC236}">
                <a16:creationId xmlns:a16="http://schemas.microsoft.com/office/drawing/2014/main" id="{407E922A-91CA-5B49-86DB-5609066E79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71960" y="2612411"/>
            <a:ext cx="711200" cy="711200"/>
          </a:xfrm>
          <a:prstGeom prst="rect">
            <a:avLst/>
          </a:prstGeom>
        </p:spPr>
      </p:pic>
      <p:pic>
        <p:nvPicPr>
          <p:cNvPr id="27" name="Graphic 26">
            <a:extLst>
              <a:ext uri="{FF2B5EF4-FFF2-40B4-BE49-F238E27FC236}">
                <a16:creationId xmlns:a16="http://schemas.microsoft.com/office/drawing/2014/main" id="{C05DBFAD-19A5-4F41-ABAF-BAA26C1B27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1960" y="1240692"/>
            <a:ext cx="711200" cy="711200"/>
          </a:xfrm>
          <a:prstGeom prst="rect">
            <a:avLst/>
          </a:prstGeom>
        </p:spPr>
      </p:pic>
      <p:pic>
        <p:nvPicPr>
          <p:cNvPr id="28" name="Graphic 27">
            <a:extLst>
              <a:ext uri="{FF2B5EF4-FFF2-40B4-BE49-F238E27FC236}">
                <a16:creationId xmlns:a16="http://schemas.microsoft.com/office/drawing/2014/main" id="{64BF2500-6D95-0247-94B5-42A4851B03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73863" y="2612411"/>
            <a:ext cx="711200" cy="711200"/>
          </a:xfrm>
          <a:prstGeom prst="rect">
            <a:avLst/>
          </a:prstGeom>
        </p:spPr>
      </p:pic>
      <p:pic>
        <p:nvPicPr>
          <p:cNvPr id="29" name="Graphic 28">
            <a:extLst>
              <a:ext uri="{FF2B5EF4-FFF2-40B4-BE49-F238E27FC236}">
                <a16:creationId xmlns:a16="http://schemas.microsoft.com/office/drawing/2014/main" id="{D687D057-B9D5-FE41-B54E-C7B746A5D6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73863" y="1240692"/>
            <a:ext cx="711200" cy="711200"/>
          </a:xfrm>
          <a:prstGeom prst="rect">
            <a:avLst/>
          </a:prstGeom>
        </p:spPr>
      </p:pic>
    </p:spTree>
    <p:extLst>
      <p:ext uri="{BB962C8B-B14F-4D97-AF65-F5344CB8AC3E}">
        <p14:creationId xmlns:p14="http://schemas.microsoft.com/office/powerpoint/2010/main" val="12824028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196</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4/4</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E397C1-9E3C-FE47-BB3B-199A96DFFB3D}"/>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Transit Gateway </a:t>
            </a:r>
          </a:p>
        </p:txBody>
      </p:sp>
      <p:sp>
        <p:nvSpPr>
          <p:cNvPr id="33" name="TextBox 32">
            <a:extLst>
              <a:ext uri="{FF2B5EF4-FFF2-40B4-BE49-F238E27FC236}">
                <a16:creationId xmlns:a16="http://schemas.microsoft.com/office/drawing/2014/main" id="{60935D17-F26E-9E49-B2C9-D8C92D6E6BE5}"/>
              </a:ext>
            </a:extLst>
          </p:cNvPr>
          <p:cNvSpPr txBox="1"/>
          <p:nvPr/>
        </p:nvSpPr>
        <p:spPr>
          <a:xfrm>
            <a:off x="4259768" y="1994317"/>
            <a:ext cx="2301904" cy="307777"/>
          </a:xfrm>
          <a:prstGeom prst="rect">
            <a:avLst/>
          </a:prstGeom>
          <a:noFill/>
        </p:spPr>
        <p:txBody>
          <a:bodyPr wrap="square" rtlCol="0">
            <a:spAutoFit/>
          </a:bodyPr>
          <a:lstStyle/>
          <a:p>
            <a:pPr algn="ctr"/>
            <a:r>
              <a:rPr lang="en-US" sz="1400" dirty="0"/>
              <a:t>AWS Client VPN</a:t>
            </a:r>
          </a:p>
        </p:txBody>
      </p:sp>
      <p:sp>
        <p:nvSpPr>
          <p:cNvPr id="39" name="TextBox 38">
            <a:extLst>
              <a:ext uri="{FF2B5EF4-FFF2-40B4-BE49-F238E27FC236}">
                <a16:creationId xmlns:a16="http://schemas.microsoft.com/office/drawing/2014/main" id="{553DCFBF-75ED-3249-9789-64D21DD0FF0B}"/>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Transit Gateway </a:t>
            </a:r>
          </a:p>
        </p:txBody>
      </p:sp>
      <p:sp>
        <p:nvSpPr>
          <p:cNvPr id="40" name="TextBox 39">
            <a:extLst>
              <a:ext uri="{FF2B5EF4-FFF2-40B4-BE49-F238E27FC236}">
                <a16:creationId xmlns:a16="http://schemas.microsoft.com/office/drawing/2014/main" id="{9BD1DB87-C2BB-7947-90E3-F199A2AB1AFB}"/>
              </a:ext>
            </a:extLst>
          </p:cNvPr>
          <p:cNvSpPr txBox="1"/>
          <p:nvPr/>
        </p:nvSpPr>
        <p:spPr>
          <a:xfrm>
            <a:off x="4259768" y="3365917"/>
            <a:ext cx="2301904" cy="307777"/>
          </a:xfrm>
          <a:prstGeom prst="rect">
            <a:avLst/>
          </a:prstGeom>
          <a:noFill/>
        </p:spPr>
        <p:txBody>
          <a:bodyPr wrap="square" rtlCol="0">
            <a:spAutoFit/>
          </a:bodyPr>
          <a:lstStyle/>
          <a:p>
            <a:pPr algn="ctr"/>
            <a:r>
              <a:rPr lang="en-US" sz="1400" dirty="0"/>
              <a:t>AWS Client VPN</a:t>
            </a:r>
          </a:p>
        </p:txBody>
      </p:sp>
      <p:pic>
        <p:nvPicPr>
          <p:cNvPr id="18" name="Graphic 17">
            <a:extLst>
              <a:ext uri="{FF2B5EF4-FFF2-40B4-BE49-F238E27FC236}">
                <a16:creationId xmlns:a16="http://schemas.microsoft.com/office/drawing/2014/main" id="{579EEA28-A6F7-C848-8126-3B5BCE898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0700" y="2556265"/>
            <a:ext cx="711200" cy="711200"/>
          </a:xfrm>
          <a:prstGeom prst="rect">
            <a:avLst/>
          </a:prstGeom>
        </p:spPr>
      </p:pic>
      <p:pic>
        <p:nvPicPr>
          <p:cNvPr id="20" name="Graphic 19">
            <a:extLst>
              <a:ext uri="{FF2B5EF4-FFF2-40B4-BE49-F238E27FC236}">
                <a16:creationId xmlns:a16="http://schemas.microsoft.com/office/drawing/2014/main" id="{79DBF0D7-45ED-7849-B809-D619B5E33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0700" y="1240692"/>
            <a:ext cx="711200" cy="711200"/>
          </a:xfrm>
          <a:prstGeom prst="rect">
            <a:avLst/>
          </a:prstGeom>
        </p:spPr>
      </p:pic>
      <p:pic>
        <p:nvPicPr>
          <p:cNvPr id="9" name="Graphic 8">
            <a:extLst>
              <a:ext uri="{FF2B5EF4-FFF2-40B4-BE49-F238E27FC236}">
                <a16:creationId xmlns:a16="http://schemas.microsoft.com/office/drawing/2014/main" id="{08544911-B4B6-2A4F-92AD-6997553850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5120" y="1233891"/>
            <a:ext cx="711200" cy="711200"/>
          </a:xfrm>
          <a:prstGeom prst="rect">
            <a:avLst/>
          </a:prstGeom>
        </p:spPr>
      </p:pic>
      <p:pic>
        <p:nvPicPr>
          <p:cNvPr id="11" name="Graphic 10">
            <a:extLst>
              <a:ext uri="{FF2B5EF4-FFF2-40B4-BE49-F238E27FC236}">
                <a16:creationId xmlns:a16="http://schemas.microsoft.com/office/drawing/2014/main" id="{A1B3D36D-893C-BE4F-8447-61A4A8E90E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3571" y="2556265"/>
            <a:ext cx="711200" cy="711200"/>
          </a:xfrm>
          <a:prstGeom prst="rect">
            <a:avLst/>
          </a:prstGeom>
        </p:spPr>
      </p:pic>
      <p:pic>
        <p:nvPicPr>
          <p:cNvPr id="7" name="Graphic 6">
            <a:extLst>
              <a:ext uri="{FF2B5EF4-FFF2-40B4-BE49-F238E27FC236}">
                <a16:creationId xmlns:a16="http://schemas.microsoft.com/office/drawing/2014/main" id="{1D0B7CEB-DC0D-E44A-B125-C8F0D06CB2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45147" y="2624643"/>
            <a:ext cx="711200" cy="711200"/>
          </a:xfrm>
          <a:prstGeom prst="rect">
            <a:avLst/>
          </a:prstGeom>
        </p:spPr>
      </p:pic>
      <p:pic>
        <p:nvPicPr>
          <p:cNvPr id="10" name="Graphic 9">
            <a:extLst>
              <a:ext uri="{FF2B5EF4-FFF2-40B4-BE49-F238E27FC236}">
                <a16:creationId xmlns:a16="http://schemas.microsoft.com/office/drawing/2014/main" id="{61A586C7-C503-8448-943F-3C553C468A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20473" y="1224457"/>
            <a:ext cx="711200" cy="711200"/>
          </a:xfrm>
          <a:prstGeom prst="rect">
            <a:avLst/>
          </a:prstGeom>
        </p:spPr>
      </p:pic>
      <p:cxnSp>
        <p:nvCxnSpPr>
          <p:cNvPr id="19" name="Straight Connector 18">
            <a:extLst>
              <a:ext uri="{FF2B5EF4-FFF2-40B4-BE49-F238E27FC236}">
                <a16:creationId xmlns:a16="http://schemas.microsoft.com/office/drawing/2014/main" id="{4A92BCA3-07FF-6645-A0A3-93D8AC48A25B}"/>
              </a:ext>
            </a:extLst>
          </p:cNvPr>
          <p:cNvCxnSpPr>
            <a:cxnSpLocks/>
          </p:cNvCxnSpPr>
          <p:nvPr/>
        </p:nvCxnSpPr>
        <p:spPr>
          <a:xfrm>
            <a:off x="664339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D5B5D09-E732-9844-A956-B6D9F9F6D0DA}"/>
              </a:ext>
            </a:extLst>
          </p:cNvPr>
          <p:cNvSpPr txBox="1"/>
          <p:nvPr/>
        </p:nvSpPr>
        <p:spPr>
          <a:xfrm>
            <a:off x="6727853" y="1994317"/>
            <a:ext cx="2301904" cy="307777"/>
          </a:xfrm>
          <a:prstGeom prst="rect">
            <a:avLst/>
          </a:prstGeom>
          <a:noFill/>
        </p:spPr>
        <p:txBody>
          <a:bodyPr wrap="square" rtlCol="0">
            <a:spAutoFit/>
          </a:bodyPr>
          <a:lstStyle/>
          <a:p>
            <a:pPr algn="ctr"/>
            <a:r>
              <a:rPr lang="en-US" sz="1400" dirty="0"/>
              <a:t>AWS Site-to-Site VPN</a:t>
            </a:r>
          </a:p>
        </p:txBody>
      </p:sp>
      <p:sp>
        <p:nvSpPr>
          <p:cNvPr id="22" name="TextBox 21">
            <a:extLst>
              <a:ext uri="{FF2B5EF4-FFF2-40B4-BE49-F238E27FC236}">
                <a16:creationId xmlns:a16="http://schemas.microsoft.com/office/drawing/2014/main" id="{DDD8DD2E-E3E0-5941-B258-DD659892263A}"/>
              </a:ext>
            </a:extLst>
          </p:cNvPr>
          <p:cNvSpPr txBox="1"/>
          <p:nvPr/>
        </p:nvSpPr>
        <p:spPr>
          <a:xfrm>
            <a:off x="6727853" y="3365917"/>
            <a:ext cx="2301904" cy="307777"/>
          </a:xfrm>
          <a:prstGeom prst="rect">
            <a:avLst/>
          </a:prstGeom>
          <a:noFill/>
        </p:spPr>
        <p:txBody>
          <a:bodyPr wrap="square" rtlCol="0">
            <a:spAutoFit/>
          </a:bodyPr>
          <a:lstStyle/>
          <a:p>
            <a:pPr algn="ctr"/>
            <a:r>
              <a:rPr lang="en-US" sz="1400" dirty="0"/>
              <a:t>AWS Site-to-Site VPN</a:t>
            </a:r>
          </a:p>
        </p:txBody>
      </p:sp>
      <p:cxnSp>
        <p:nvCxnSpPr>
          <p:cNvPr id="23" name="Straight Connector 22">
            <a:extLst>
              <a:ext uri="{FF2B5EF4-FFF2-40B4-BE49-F238E27FC236}">
                <a16:creationId xmlns:a16="http://schemas.microsoft.com/office/drawing/2014/main" id="{AAD4FECE-85CF-8349-B68E-04172D6BAA97}"/>
              </a:ext>
            </a:extLst>
          </p:cNvPr>
          <p:cNvCxnSpPr>
            <a:cxnSpLocks/>
          </p:cNvCxnSpPr>
          <p:nvPr/>
        </p:nvCxnSpPr>
        <p:spPr>
          <a:xfrm>
            <a:off x="913404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056789-E01E-A44B-9172-89585FFD2FD0}"/>
              </a:ext>
            </a:extLst>
          </p:cNvPr>
          <p:cNvSpPr txBox="1"/>
          <p:nvPr/>
        </p:nvSpPr>
        <p:spPr>
          <a:xfrm>
            <a:off x="9218505" y="1994317"/>
            <a:ext cx="2301904" cy="307777"/>
          </a:xfrm>
          <a:prstGeom prst="rect">
            <a:avLst/>
          </a:prstGeom>
          <a:noFill/>
        </p:spPr>
        <p:txBody>
          <a:bodyPr wrap="square" rtlCol="0">
            <a:spAutoFit/>
          </a:bodyPr>
          <a:lstStyle/>
          <a:p>
            <a:pPr algn="ctr"/>
            <a:r>
              <a:rPr lang="en-US" sz="1400" dirty="0"/>
              <a:t>Elastic Load Balancing</a:t>
            </a:r>
          </a:p>
        </p:txBody>
      </p:sp>
      <p:sp>
        <p:nvSpPr>
          <p:cNvPr id="25" name="TextBox 24">
            <a:extLst>
              <a:ext uri="{FF2B5EF4-FFF2-40B4-BE49-F238E27FC236}">
                <a16:creationId xmlns:a16="http://schemas.microsoft.com/office/drawing/2014/main" id="{CBB19FC6-DF8F-F94A-8008-8DD9CB9EBEAD}"/>
              </a:ext>
            </a:extLst>
          </p:cNvPr>
          <p:cNvSpPr txBox="1"/>
          <p:nvPr/>
        </p:nvSpPr>
        <p:spPr>
          <a:xfrm>
            <a:off x="9218505" y="3365917"/>
            <a:ext cx="2301904" cy="307777"/>
          </a:xfrm>
          <a:prstGeom prst="rect">
            <a:avLst/>
          </a:prstGeom>
          <a:noFill/>
        </p:spPr>
        <p:txBody>
          <a:bodyPr wrap="square" rtlCol="0">
            <a:spAutoFit/>
          </a:bodyPr>
          <a:lstStyle/>
          <a:p>
            <a:pPr algn="ctr"/>
            <a:r>
              <a:rPr lang="en-US" sz="1400" dirty="0"/>
              <a:t>Elastic Load Balancing</a:t>
            </a:r>
          </a:p>
        </p:txBody>
      </p:sp>
      <p:sp>
        <p:nvSpPr>
          <p:cNvPr id="26" name="TextBox 25">
            <a:extLst>
              <a:ext uri="{FF2B5EF4-FFF2-40B4-BE49-F238E27FC236}">
                <a16:creationId xmlns:a16="http://schemas.microsoft.com/office/drawing/2014/main" id="{DB5AB4A0-5E43-3041-8AB6-2A393FABA155}"/>
              </a:ext>
            </a:extLst>
          </p:cNvPr>
          <p:cNvSpPr txBox="1"/>
          <p:nvPr/>
        </p:nvSpPr>
        <p:spPr>
          <a:xfrm>
            <a:off x="9134048" y="4298303"/>
            <a:ext cx="2588569" cy="307777"/>
          </a:xfrm>
          <a:prstGeom prst="rect">
            <a:avLst/>
          </a:prstGeom>
          <a:noFill/>
        </p:spPr>
        <p:txBody>
          <a:bodyPr wrap="square" rtlCol="0">
            <a:spAutoFit/>
          </a:bodyPr>
          <a:lstStyle/>
          <a:p>
            <a:pPr algn="ctr"/>
            <a:r>
              <a:rPr lang="en-US" sz="1400" dirty="0"/>
              <a:t>Application Load Balancer</a:t>
            </a:r>
          </a:p>
        </p:txBody>
      </p:sp>
      <p:sp>
        <p:nvSpPr>
          <p:cNvPr id="27" name="TextBox 26">
            <a:extLst>
              <a:ext uri="{FF2B5EF4-FFF2-40B4-BE49-F238E27FC236}">
                <a16:creationId xmlns:a16="http://schemas.microsoft.com/office/drawing/2014/main" id="{07F6339F-5879-8B4C-9440-A33818C29BCD}"/>
              </a:ext>
            </a:extLst>
          </p:cNvPr>
          <p:cNvSpPr txBox="1"/>
          <p:nvPr/>
        </p:nvSpPr>
        <p:spPr>
          <a:xfrm>
            <a:off x="9134048" y="5055867"/>
            <a:ext cx="2588569" cy="307777"/>
          </a:xfrm>
          <a:prstGeom prst="rect">
            <a:avLst/>
          </a:prstGeom>
          <a:noFill/>
        </p:spPr>
        <p:txBody>
          <a:bodyPr wrap="square" rtlCol="0">
            <a:spAutoFit/>
          </a:bodyPr>
          <a:lstStyle/>
          <a:p>
            <a:pPr algn="ctr"/>
            <a:r>
              <a:rPr lang="en-US" sz="1400" dirty="0"/>
              <a:t>Classic Load Balancer</a:t>
            </a:r>
          </a:p>
        </p:txBody>
      </p:sp>
      <p:sp>
        <p:nvSpPr>
          <p:cNvPr id="28" name="TextBox 27">
            <a:extLst>
              <a:ext uri="{FF2B5EF4-FFF2-40B4-BE49-F238E27FC236}">
                <a16:creationId xmlns:a16="http://schemas.microsoft.com/office/drawing/2014/main" id="{ECCA77A4-A05D-C240-8B5A-65701DACDE78}"/>
              </a:ext>
            </a:extLst>
          </p:cNvPr>
          <p:cNvSpPr txBox="1"/>
          <p:nvPr/>
        </p:nvSpPr>
        <p:spPr>
          <a:xfrm>
            <a:off x="9134048" y="5788277"/>
            <a:ext cx="2588569" cy="307777"/>
          </a:xfrm>
          <a:prstGeom prst="rect">
            <a:avLst/>
          </a:prstGeom>
          <a:noFill/>
        </p:spPr>
        <p:txBody>
          <a:bodyPr wrap="square" rtlCol="0">
            <a:spAutoFit/>
          </a:bodyPr>
          <a:lstStyle/>
          <a:p>
            <a:pPr algn="ctr"/>
            <a:r>
              <a:rPr lang="en-US" sz="1400" dirty="0"/>
              <a:t>Network Load Balancer</a:t>
            </a:r>
          </a:p>
        </p:txBody>
      </p:sp>
      <p:pic>
        <p:nvPicPr>
          <p:cNvPr id="13" name="Graphic 12">
            <a:extLst>
              <a:ext uri="{FF2B5EF4-FFF2-40B4-BE49-F238E27FC236}">
                <a16:creationId xmlns:a16="http://schemas.microsoft.com/office/drawing/2014/main" id="{AC7FF5E0-4A1A-BD44-86CF-162F8B88ABA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93383" y="4652445"/>
            <a:ext cx="469900" cy="469900"/>
          </a:xfrm>
          <a:prstGeom prst="rect">
            <a:avLst/>
          </a:prstGeom>
        </p:spPr>
      </p:pic>
      <p:pic>
        <p:nvPicPr>
          <p:cNvPr id="15" name="Graphic 14">
            <a:extLst>
              <a:ext uri="{FF2B5EF4-FFF2-40B4-BE49-F238E27FC236}">
                <a16:creationId xmlns:a16="http://schemas.microsoft.com/office/drawing/2014/main" id="{CFE2361D-4F38-994A-AC90-2E5C38FC115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2732" y="2566518"/>
            <a:ext cx="711200" cy="711200"/>
          </a:xfrm>
          <a:prstGeom prst="rect">
            <a:avLst/>
          </a:prstGeom>
        </p:spPr>
      </p:pic>
      <p:pic>
        <p:nvPicPr>
          <p:cNvPr id="17" name="Graphic 16">
            <a:extLst>
              <a:ext uri="{FF2B5EF4-FFF2-40B4-BE49-F238E27FC236}">
                <a16:creationId xmlns:a16="http://schemas.microsoft.com/office/drawing/2014/main" id="{AFF3E384-5323-E34C-B993-B479908078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3383" y="3833064"/>
            <a:ext cx="469900" cy="469900"/>
          </a:xfrm>
          <a:prstGeom prst="rect">
            <a:avLst/>
          </a:prstGeom>
        </p:spPr>
      </p:pic>
      <p:pic>
        <p:nvPicPr>
          <p:cNvPr id="30" name="Graphic 29">
            <a:extLst>
              <a:ext uri="{FF2B5EF4-FFF2-40B4-BE49-F238E27FC236}">
                <a16:creationId xmlns:a16="http://schemas.microsoft.com/office/drawing/2014/main" id="{1B447C9F-AE22-5D49-8823-1DF2B21502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95560" y="5382933"/>
            <a:ext cx="469900" cy="469900"/>
          </a:xfrm>
          <a:prstGeom prst="rect">
            <a:avLst/>
          </a:prstGeom>
        </p:spPr>
      </p:pic>
      <p:pic>
        <p:nvPicPr>
          <p:cNvPr id="34" name="Graphic 33">
            <a:extLst>
              <a:ext uri="{FF2B5EF4-FFF2-40B4-BE49-F238E27FC236}">
                <a16:creationId xmlns:a16="http://schemas.microsoft.com/office/drawing/2014/main" id="{BCCFBA15-0ADB-FE42-90D4-D0566D2E184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072732" y="1256394"/>
            <a:ext cx="711200" cy="711200"/>
          </a:xfrm>
          <a:prstGeom prst="rect">
            <a:avLst/>
          </a:prstGeom>
        </p:spPr>
      </p:pic>
    </p:spTree>
    <p:extLst>
      <p:ext uri="{BB962C8B-B14F-4D97-AF65-F5344CB8AC3E}">
        <p14:creationId xmlns:p14="http://schemas.microsoft.com/office/powerpoint/2010/main" val="16771828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Robotics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197</a:t>
            </a:fld>
            <a:endParaRPr lang="en-US" dirty="0"/>
          </a:p>
        </p:txBody>
      </p:sp>
      <p:pic>
        <p:nvPicPr>
          <p:cNvPr id="7" name="Graphic 6">
            <a:extLst>
              <a:ext uri="{FF2B5EF4-FFF2-40B4-BE49-F238E27FC236}">
                <a16:creationId xmlns:a16="http://schemas.microsoft.com/office/drawing/2014/main" id="{B73444B7-A937-A24E-A96F-95F964CF5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8376" y="2280621"/>
            <a:ext cx="952500" cy="952500"/>
          </a:xfrm>
          <a:prstGeom prst="rect">
            <a:avLst/>
          </a:prstGeom>
        </p:spPr>
      </p:pic>
      <p:pic>
        <p:nvPicPr>
          <p:cNvPr id="9" name="Graphic 8">
            <a:extLst>
              <a:ext uri="{FF2B5EF4-FFF2-40B4-BE49-F238E27FC236}">
                <a16:creationId xmlns:a16="http://schemas.microsoft.com/office/drawing/2014/main" id="{41AB4F7E-9223-144E-9121-82154E451E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8376" y="3600200"/>
            <a:ext cx="952500" cy="952500"/>
          </a:xfrm>
          <a:prstGeom prst="rect">
            <a:avLst/>
          </a:prstGeom>
        </p:spPr>
      </p:pic>
    </p:spTree>
    <p:extLst>
      <p:ext uri="{BB962C8B-B14F-4D97-AF65-F5344CB8AC3E}">
        <p14:creationId xmlns:p14="http://schemas.microsoft.com/office/powerpoint/2010/main" val="1822360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530A4-9F4F-FB4D-B13D-3A969C01A3A0}"/>
              </a:ext>
            </a:extLst>
          </p:cNvPr>
          <p:cNvSpPr>
            <a:spLocks noGrp="1"/>
          </p:cNvSpPr>
          <p:nvPr>
            <p:ph type="sldNum" sz="quarter" idx="10"/>
          </p:nvPr>
        </p:nvSpPr>
        <p:spPr/>
        <p:txBody>
          <a:bodyPr/>
          <a:lstStyle/>
          <a:p>
            <a:fld id="{0E0E0192-C642-4D4F-AE82-A0D0DC02E26B}" type="slidenum">
              <a:rPr lang="en-US" smtClean="0"/>
              <a:t>198</a:t>
            </a:fld>
            <a:endParaRPr lang="en-US" dirty="0"/>
          </a:p>
        </p:txBody>
      </p:sp>
      <p:sp>
        <p:nvSpPr>
          <p:cNvPr id="3" name="Title 2">
            <a:extLst>
              <a:ext uri="{FF2B5EF4-FFF2-40B4-BE49-F238E27FC236}">
                <a16:creationId xmlns:a16="http://schemas.microsoft.com/office/drawing/2014/main" id="{F4E235EC-8410-3349-A486-E33E2FE07166}"/>
              </a:ext>
            </a:extLst>
          </p:cNvPr>
          <p:cNvSpPr>
            <a:spLocks noGrp="1"/>
          </p:cNvSpPr>
          <p:nvPr>
            <p:ph type="title"/>
          </p:nvPr>
        </p:nvSpPr>
        <p:spPr/>
        <p:txBody>
          <a:bodyPr/>
          <a:lstStyle/>
          <a:p>
            <a:r>
              <a:rPr lang="en-US" dirty="0"/>
              <a:t>Robotics</a:t>
            </a:r>
          </a:p>
        </p:txBody>
      </p:sp>
      <p:sp>
        <p:nvSpPr>
          <p:cNvPr id="4" name="Text Placeholder 3">
            <a:extLst>
              <a:ext uri="{FF2B5EF4-FFF2-40B4-BE49-F238E27FC236}">
                <a16:creationId xmlns:a16="http://schemas.microsoft.com/office/drawing/2014/main" id="{D6C51AF0-124B-AE42-8E21-717FAE7BD67A}"/>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id="{4DD23ED3-083B-CB44-BDC4-40DAD209AA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1032" y="4115468"/>
            <a:ext cx="469900" cy="469900"/>
          </a:xfrm>
          <a:prstGeom prst="rect">
            <a:avLst/>
          </a:prstGeom>
        </p:spPr>
      </p:pic>
      <p:pic>
        <p:nvPicPr>
          <p:cNvPr id="8" name="Graphic 7">
            <a:extLst>
              <a:ext uri="{FF2B5EF4-FFF2-40B4-BE49-F238E27FC236}">
                <a16:creationId xmlns:a16="http://schemas.microsoft.com/office/drawing/2014/main" id="{B89BEB64-656B-D844-A2F7-4A58A038F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5178" y="4115468"/>
            <a:ext cx="469900" cy="469900"/>
          </a:xfrm>
          <a:prstGeom prst="rect">
            <a:avLst/>
          </a:prstGeom>
        </p:spPr>
      </p:pic>
      <p:pic>
        <p:nvPicPr>
          <p:cNvPr id="10" name="Graphic 9">
            <a:extLst>
              <a:ext uri="{FF2B5EF4-FFF2-40B4-BE49-F238E27FC236}">
                <a16:creationId xmlns:a16="http://schemas.microsoft.com/office/drawing/2014/main" id="{F4FEA351-F28B-E642-AC33-2266389D6D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8476" y="4108450"/>
            <a:ext cx="469900" cy="469900"/>
          </a:xfrm>
          <a:prstGeom prst="rect">
            <a:avLst/>
          </a:prstGeom>
        </p:spPr>
      </p:pic>
      <p:pic>
        <p:nvPicPr>
          <p:cNvPr id="12" name="Graphic 11">
            <a:extLst>
              <a:ext uri="{FF2B5EF4-FFF2-40B4-BE49-F238E27FC236}">
                <a16:creationId xmlns:a16="http://schemas.microsoft.com/office/drawing/2014/main" id="{6488CC8E-9A08-5E46-A739-BCCD89E6B7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0700" y="2463193"/>
            <a:ext cx="711200" cy="711200"/>
          </a:xfrm>
          <a:prstGeom prst="rect">
            <a:avLst/>
          </a:prstGeom>
        </p:spPr>
      </p:pic>
      <p:pic>
        <p:nvPicPr>
          <p:cNvPr id="14" name="Graphic 13">
            <a:extLst>
              <a:ext uri="{FF2B5EF4-FFF2-40B4-BE49-F238E27FC236}">
                <a16:creationId xmlns:a16="http://schemas.microsoft.com/office/drawing/2014/main" id="{3392F17E-D142-024D-AA17-6BB92E3D06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64547" y="4115468"/>
            <a:ext cx="469900" cy="469900"/>
          </a:xfrm>
          <a:prstGeom prst="rect">
            <a:avLst/>
          </a:prstGeom>
        </p:spPr>
      </p:pic>
      <p:pic>
        <p:nvPicPr>
          <p:cNvPr id="16" name="Graphic 15">
            <a:extLst>
              <a:ext uri="{FF2B5EF4-FFF2-40B4-BE49-F238E27FC236}">
                <a16:creationId xmlns:a16="http://schemas.microsoft.com/office/drawing/2014/main" id="{E694C7B2-268B-454E-B812-74E476206E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0700" y="1173536"/>
            <a:ext cx="711200" cy="711200"/>
          </a:xfrm>
          <a:prstGeom prst="rect">
            <a:avLst/>
          </a:prstGeom>
        </p:spPr>
      </p:pic>
      <p:sp>
        <p:nvSpPr>
          <p:cNvPr id="17" name="TextBox 16">
            <a:extLst>
              <a:ext uri="{FF2B5EF4-FFF2-40B4-BE49-F238E27FC236}">
                <a16:creationId xmlns:a16="http://schemas.microsoft.com/office/drawing/2014/main" id="{1F0E530A-6F6D-CE4D-A65B-5474B90BB1B1}"/>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8" name="TextBox 17">
            <a:extLst>
              <a:ext uri="{FF2B5EF4-FFF2-40B4-BE49-F238E27FC236}">
                <a16:creationId xmlns:a16="http://schemas.microsoft.com/office/drawing/2014/main" id="{94C2E230-A6D3-C442-9537-71F6C414D0A5}"/>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9" name="TextBox 18">
            <a:extLst>
              <a:ext uri="{FF2B5EF4-FFF2-40B4-BE49-F238E27FC236}">
                <a16:creationId xmlns:a16="http://schemas.microsoft.com/office/drawing/2014/main" id="{0171F6C4-2F55-AE46-A88B-B2DFAE4AA738}"/>
              </a:ext>
            </a:extLst>
          </p:cNvPr>
          <p:cNvSpPr txBox="1"/>
          <p:nvPr/>
        </p:nvSpPr>
        <p:spPr>
          <a:xfrm>
            <a:off x="6089956" y="4613605"/>
            <a:ext cx="1532052" cy="523220"/>
          </a:xfrm>
          <a:prstGeom prst="rect">
            <a:avLst/>
          </a:prstGeom>
          <a:noFill/>
        </p:spPr>
        <p:txBody>
          <a:bodyPr wrap="square" rtlCol="0">
            <a:spAutoFit/>
          </a:bodyPr>
          <a:lstStyle/>
          <a:p>
            <a:pPr algn="ctr"/>
            <a:r>
              <a:rPr lang="en-US" sz="1400" dirty="0"/>
              <a:t>Cloud extensions ROS</a:t>
            </a:r>
          </a:p>
        </p:txBody>
      </p:sp>
      <p:sp>
        <p:nvSpPr>
          <p:cNvPr id="20" name="TextBox 19">
            <a:extLst>
              <a:ext uri="{FF2B5EF4-FFF2-40B4-BE49-F238E27FC236}">
                <a16:creationId xmlns:a16="http://schemas.microsoft.com/office/drawing/2014/main" id="{A0B61812-7E91-2146-B42B-F6CD7E6DE5CD}"/>
              </a:ext>
            </a:extLst>
          </p:cNvPr>
          <p:cNvSpPr txBox="1"/>
          <p:nvPr/>
        </p:nvSpPr>
        <p:spPr>
          <a:xfrm>
            <a:off x="4634102" y="4654028"/>
            <a:ext cx="1532052" cy="523220"/>
          </a:xfrm>
          <a:prstGeom prst="rect">
            <a:avLst/>
          </a:prstGeom>
          <a:noFill/>
        </p:spPr>
        <p:txBody>
          <a:bodyPr wrap="square" rtlCol="0">
            <a:spAutoFit/>
          </a:bodyPr>
          <a:lstStyle/>
          <a:p>
            <a:pPr algn="ctr"/>
            <a:r>
              <a:rPr lang="en-US" sz="1400" dirty="0"/>
              <a:t>Development environment</a:t>
            </a:r>
          </a:p>
        </p:txBody>
      </p:sp>
      <p:sp>
        <p:nvSpPr>
          <p:cNvPr id="21" name="TextBox 20">
            <a:extLst>
              <a:ext uri="{FF2B5EF4-FFF2-40B4-BE49-F238E27FC236}">
                <a16:creationId xmlns:a16="http://schemas.microsoft.com/office/drawing/2014/main" id="{B3F022F3-621A-F84D-8E4E-2EE5155D3C30}"/>
              </a:ext>
            </a:extLst>
          </p:cNvPr>
          <p:cNvSpPr txBox="1"/>
          <p:nvPr/>
        </p:nvSpPr>
        <p:spPr>
          <a:xfrm>
            <a:off x="3327400" y="4654028"/>
            <a:ext cx="1532052" cy="523220"/>
          </a:xfrm>
          <a:prstGeom prst="rect">
            <a:avLst/>
          </a:prstGeom>
          <a:noFill/>
        </p:spPr>
        <p:txBody>
          <a:bodyPr wrap="square" rtlCol="0">
            <a:spAutoFit/>
          </a:bodyPr>
          <a:lstStyle/>
          <a:p>
            <a:pPr algn="ctr"/>
            <a:r>
              <a:rPr lang="en-US" sz="1400" dirty="0"/>
              <a:t>Fleet management</a:t>
            </a:r>
          </a:p>
        </p:txBody>
      </p:sp>
      <p:sp>
        <p:nvSpPr>
          <p:cNvPr id="22" name="TextBox 21">
            <a:extLst>
              <a:ext uri="{FF2B5EF4-FFF2-40B4-BE49-F238E27FC236}">
                <a16:creationId xmlns:a16="http://schemas.microsoft.com/office/drawing/2014/main" id="{5188C95D-C07B-EF4A-9D1B-CDA96BF5D5C4}"/>
              </a:ext>
            </a:extLst>
          </p:cNvPr>
          <p:cNvSpPr txBox="1"/>
          <p:nvPr/>
        </p:nvSpPr>
        <p:spPr>
          <a:xfrm>
            <a:off x="1936632" y="4760739"/>
            <a:ext cx="1532052" cy="307777"/>
          </a:xfrm>
          <a:prstGeom prst="rect">
            <a:avLst/>
          </a:prstGeom>
          <a:noFill/>
        </p:spPr>
        <p:txBody>
          <a:bodyPr wrap="square" rtlCol="0">
            <a:spAutoFit/>
          </a:bodyPr>
          <a:lstStyle/>
          <a:p>
            <a:pPr algn="ctr"/>
            <a:r>
              <a:rPr lang="en-US" sz="1400" dirty="0"/>
              <a:t>Simulation</a:t>
            </a:r>
          </a:p>
        </p:txBody>
      </p:sp>
    </p:spTree>
    <p:extLst>
      <p:ext uri="{BB962C8B-B14F-4D97-AF65-F5344CB8AC3E}">
        <p14:creationId xmlns:p14="http://schemas.microsoft.com/office/powerpoint/2010/main" val="33350406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Satellite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199</a:t>
            </a:fld>
            <a:endParaRPr lang="en-US" dirty="0"/>
          </a:p>
        </p:txBody>
      </p:sp>
      <p:pic>
        <p:nvPicPr>
          <p:cNvPr id="6" name="Graphic 5">
            <a:extLst>
              <a:ext uri="{FF2B5EF4-FFF2-40B4-BE49-F238E27FC236}">
                <a16:creationId xmlns:a16="http://schemas.microsoft.com/office/drawing/2014/main" id="{A2DD6D88-6CA7-1D4E-9BE5-D633A86765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3542954"/>
            <a:ext cx="952500" cy="952500"/>
          </a:xfrm>
          <a:prstGeom prst="rect">
            <a:avLst/>
          </a:prstGeom>
        </p:spPr>
      </p:pic>
      <p:pic>
        <p:nvPicPr>
          <p:cNvPr id="9" name="Graphic 8">
            <a:extLst>
              <a:ext uri="{FF2B5EF4-FFF2-40B4-BE49-F238E27FC236}">
                <a16:creationId xmlns:a16="http://schemas.microsoft.com/office/drawing/2014/main" id="{93E1893F-2BD8-CC4E-9068-A1C7FE8BC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2280621"/>
            <a:ext cx="952500" cy="952500"/>
          </a:xfrm>
          <a:prstGeom prst="rect">
            <a:avLst/>
          </a:prstGeom>
        </p:spPr>
      </p:pic>
    </p:spTree>
    <p:extLst>
      <p:ext uri="{BB962C8B-B14F-4D97-AF65-F5344CB8AC3E}">
        <p14:creationId xmlns:p14="http://schemas.microsoft.com/office/powerpoint/2010/main" val="120866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1C694A-E28F-284F-A7A7-B64A14AFC56A}"/>
              </a:ext>
            </a:extLst>
          </p:cNvPr>
          <p:cNvSpPr>
            <a:spLocks noGrp="1"/>
          </p:cNvSpPr>
          <p:nvPr>
            <p:ph type="sldNum" sz="quarter" idx="11"/>
          </p:nvPr>
        </p:nvSpPr>
        <p:spPr/>
        <p:txBody>
          <a:bodyPr/>
          <a:lstStyle/>
          <a:p>
            <a:fld id="{0E0E0192-C642-4D4F-AE82-A0D0DC02E26B}" type="slidenum">
              <a:rPr lang="en-US" smtClean="0"/>
              <a:t>2</a:t>
            </a:fld>
            <a:endParaRPr lang="en-US" dirty="0"/>
          </a:p>
        </p:txBody>
      </p:sp>
      <p:pic>
        <p:nvPicPr>
          <p:cNvPr id="5" name="Picture 4">
            <a:extLst>
              <a:ext uri="{FF2B5EF4-FFF2-40B4-BE49-F238E27FC236}">
                <a16:creationId xmlns:a16="http://schemas.microsoft.com/office/drawing/2014/main" id="{A5AC73DA-50FE-2E47-AC81-DBD1C7BD95A2}"/>
              </a:ext>
            </a:extLst>
          </p:cNvPr>
          <p:cNvPicPr>
            <a:picLocks noChangeAspect="1"/>
          </p:cNvPicPr>
          <p:nvPr/>
        </p:nvPicPr>
        <p:blipFill>
          <a:blip r:embed="rId2"/>
          <a:stretch>
            <a:fillRect/>
          </a:stretch>
        </p:blipFill>
        <p:spPr>
          <a:xfrm>
            <a:off x="266699" y="1837391"/>
            <a:ext cx="3772670" cy="3143893"/>
          </a:xfrm>
          <a:prstGeom prst="rect">
            <a:avLst/>
          </a:prstGeom>
        </p:spPr>
      </p:pic>
      <p:sp>
        <p:nvSpPr>
          <p:cNvPr id="6" name="TextBox 5">
            <a:extLst>
              <a:ext uri="{FF2B5EF4-FFF2-40B4-BE49-F238E27FC236}">
                <a16:creationId xmlns:a16="http://schemas.microsoft.com/office/drawing/2014/main" id="{747F2D34-A4F6-304D-8687-6C774979D89C}"/>
              </a:ext>
            </a:extLst>
          </p:cNvPr>
          <p:cNvSpPr txBox="1"/>
          <p:nvPr/>
        </p:nvSpPr>
        <p:spPr>
          <a:xfrm>
            <a:off x="4222679" y="1592494"/>
            <a:ext cx="7740721"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Serverless Computing </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Serverless Architecture </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Serverless Application with Python </a:t>
            </a:r>
          </a:p>
          <a:p>
            <a:endParaRPr lang="en-US" sz="3600" dirty="0"/>
          </a:p>
        </p:txBody>
      </p:sp>
    </p:spTree>
    <p:extLst>
      <p:ext uri="{BB962C8B-B14F-4D97-AF65-F5344CB8AC3E}">
        <p14:creationId xmlns:p14="http://schemas.microsoft.com/office/powerpoint/2010/main" val="3248411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20</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17" name="Rectangle 16">
            <a:extLst>
              <a:ext uri="{FF2B5EF4-FFF2-40B4-BE49-F238E27FC236}">
                <a16:creationId xmlns:a16="http://schemas.microsoft.com/office/drawing/2014/main" id="{77E27857-15CB-FF41-8C25-C227A9B389ED}"/>
              </a:ext>
            </a:extLst>
          </p:cNvPr>
          <p:cNvSpPr/>
          <p:nvPr/>
        </p:nvSpPr>
        <p:spPr>
          <a:xfrm>
            <a:off x="266700" y="3636370"/>
            <a:ext cx="7340471" cy="2031325"/>
          </a:xfrm>
          <a:prstGeom prst="rect">
            <a:avLst/>
          </a:prstGeom>
        </p:spPr>
        <p:txBody>
          <a:bodyPr wrap="none">
            <a:spAutoFit/>
          </a:bodyPr>
          <a:lstStyle/>
          <a:p>
            <a:r>
              <a:rPr lang="en-IN" dirty="0">
                <a:solidFill>
                  <a:srgbClr val="000000"/>
                </a:solidFill>
                <a:latin typeface="Menlo" panose="020B0609030804020204" pitchFamily="49" charset="0"/>
              </a:rPr>
              <a:t>$ aws lambda create-function </a:t>
            </a:r>
          </a:p>
          <a:p>
            <a:pPr lvl="1"/>
            <a:r>
              <a:rPr lang="en-IN" dirty="0">
                <a:solidFill>
                  <a:srgbClr val="000000"/>
                </a:solidFill>
                <a:latin typeface="Menlo" panose="020B0609030804020204" pitchFamily="49" charset="0"/>
              </a:rPr>
              <a:t>    --function-name hello </a:t>
            </a:r>
          </a:p>
          <a:p>
            <a:pPr lvl="1"/>
            <a:r>
              <a:rPr lang="en-IN" dirty="0">
                <a:solidFill>
                  <a:srgbClr val="000000"/>
                </a:solidFill>
                <a:latin typeface="Menlo" panose="020B0609030804020204" pitchFamily="49" charset="0"/>
              </a:rPr>
              <a:t>    --handler app.handler </a:t>
            </a:r>
          </a:p>
          <a:p>
            <a:pPr lvl="1"/>
            <a:r>
              <a:rPr lang="en-IN" dirty="0">
                <a:solidFill>
                  <a:srgbClr val="000000"/>
                </a:solidFill>
                <a:latin typeface="Menlo" panose="020B0609030804020204" pitchFamily="49" charset="0"/>
              </a:rPr>
              <a:t>    --runtime python3.6 </a:t>
            </a:r>
          </a:p>
          <a:p>
            <a:pPr lvl="1"/>
            <a:r>
              <a:rPr lang="en-IN" dirty="0">
                <a:solidFill>
                  <a:srgbClr val="000000"/>
                </a:solidFill>
                <a:latin typeface="Menlo" panose="020B0609030804020204" pitchFamily="49" charset="0"/>
              </a:rPr>
              <a:t>    --role arn:aws:iam::635100884080:role/MyApp </a:t>
            </a:r>
          </a:p>
          <a:p>
            <a:pPr lvl="1"/>
            <a:r>
              <a:rPr lang="en-IN" dirty="0">
                <a:solidFill>
                  <a:srgbClr val="000000"/>
                </a:solidFill>
                <a:latin typeface="Menlo" panose="020B0609030804020204" pitchFamily="49" charset="0"/>
              </a:rPr>
              <a:t>    --zip "fileb://./app.zip” </a:t>
            </a:r>
          </a:p>
          <a:p>
            <a:pPr lvl="1"/>
            <a:endParaRPr lang="en-IN" dirty="0">
              <a:solidFill>
                <a:srgbClr val="000000"/>
              </a:solidFill>
              <a:latin typeface="Menlo" panose="020B0609030804020204" pitchFamily="49" charset="0"/>
            </a:endParaRPr>
          </a:p>
        </p:txBody>
      </p:sp>
      <p:sp>
        <p:nvSpPr>
          <p:cNvPr id="6" name="Rectangle 5">
            <a:extLst>
              <a:ext uri="{FF2B5EF4-FFF2-40B4-BE49-F238E27FC236}">
                <a16:creationId xmlns:a16="http://schemas.microsoft.com/office/drawing/2014/main" id="{81AFFEE1-F9C7-684E-B993-6EA83EE0B046}"/>
              </a:ext>
            </a:extLst>
          </p:cNvPr>
          <p:cNvSpPr/>
          <p:nvPr/>
        </p:nvSpPr>
        <p:spPr>
          <a:xfrm>
            <a:off x="266700" y="5483029"/>
            <a:ext cx="7018268"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output </a:t>
            </a:r>
          </a:p>
        </p:txBody>
      </p:sp>
      <p:sp>
        <p:nvSpPr>
          <p:cNvPr id="20" name="Slide Number Placeholder 2">
            <a:extLst>
              <a:ext uri="{FF2B5EF4-FFF2-40B4-BE49-F238E27FC236}">
                <a16:creationId xmlns:a16="http://schemas.microsoft.com/office/drawing/2014/main" id="{F406540F-66EE-4E4A-9926-3F943AF3B5EA}"/>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20</a:t>
            </a:fld>
            <a:endParaRPr lang="en-US" dirty="0"/>
          </a:p>
        </p:txBody>
      </p:sp>
      <p:sp>
        <p:nvSpPr>
          <p:cNvPr id="22" name="Rectangle 21">
            <a:extLst>
              <a:ext uri="{FF2B5EF4-FFF2-40B4-BE49-F238E27FC236}">
                <a16:creationId xmlns:a16="http://schemas.microsoft.com/office/drawing/2014/main" id="{5F93E923-1224-924B-BF3F-90DD0FA96914}"/>
              </a:ext>
            </a:extLst>
          </p:cNvPr>
          <p:cNvSpPr/>
          <p:nvPr/>
        </p:nvSpPr>
        <p:spPr>
          <a:xfrm>
            <a:off x="0" y="989131"/>
            <a:ext cx="12192000" cy="2528769"/>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2709785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F21CC0-6E15-D940-A09D-A062FD9A6FD9}"/>
              </a:ext>
            </a:extLst>
          </p:cNvPr>
          <p:cNvSpPr>
            <a:spLocks noGrp="1"/>
          </p:cNvSpPr>
          <p:nvPr>
            <p:ph type="sldNum" sz="quarter" idx="10"/>
          </p:nvPr>
        </p:nvSpPr>
        <p:spPr/>
        <p:txBody>
          <a:bodyPr/>
          <a:lstStyle/>
          <a:p>
            <a:fld id="{0E0E0192-C642-4D4F-AE82-A0D0DC02E26B}" type="slidenum">
              <a:rPr lang="en-US" smtClean="0"/>
              <a:t>200</a:t>
            </a:fld>
            <a:endParaRPr lang="en-US" dirty="0"/>
          </a:p>
        </p:txBody>
      </p:sp>
      <p:sp>
        <p:nvSpPr>
          <p:cNvPr id="3" name="Title 2">
            <a:extLst>
              <a:ext uri="{FF2B5EF4-FFF2-40B4-BE49-F238E27FC236}">
                <a16:creationId xmlns:a16="http://schemas.microsoft.com/office/drawing/2014/main" id="{9B0F1F5E-059F-9144-928C-AE1EF0B5A07B}"/>
              </a:ext>
            </a:extLst>
          </p:cNvPr>
          <p:cNvSpPr>
            <a:spLocks noGrp="1"/>
          </p:cNvSpPr>
          <p:nvPr>
            <p:ph type="title"/>
          </p:nvPr>
        </p:nvSpPr>
        <p:spPr/>
        <p:txBody>
          <a:bodyPr/>
          <a:lstStyle/>
          <a:p>
            <a:r>
              <a:rPr lang="en-US" dirty="0"/>
              <a:t>Satellite</a:t>
            </a:r>
          </a:p>
        </p:txBody>
      </p:sp>
      <p:sp>
        <p:nvSpPr>
          <p:cNvPr id="4" name="Text Placeholder 3">
            <a:extLst>
              <a:ext uri="{FF2B5EF4-FFF2-40B4-BE49-F238E27FC236}">
                <a16:creationId xmlns:a16="http://schemas.microsoft.com/office/drawing/2014/main" id="{7544F197-5E91-D341-AF42-98AF439DDA58}"/>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id="{1CD905EE-5663-7A46-A144-244E6457D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0003" y="2480733"/>
            <a:ext cx="711200" cy="711200"/>
          </a:xfrm>
          <a:prstGeom prst="rect">
            <a:avLst/>
          </a:prstGeom>
        </p:spPr>
      </p:pic>
      <p:pic>
        <p:nvPicPr>
          <p:cNvPr id="8" name="Graphic 7">
            <a:extLst>
              <a:ext uri="{FF2B5EF4-FFF2-40B4-BE49-F238E27FC236}">
                <a16:creationId xmlns:a16="http://schemas.microsoft.com/office/drawing/2014/main" id="{5831817A-85F3-824D-A66C-E56E8B8CA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03" y="1210734"/>
            <a:ext cx="711200" cy="711200"/>
          </a:xfrm>
          <a:prstGeom prst="rect">
            <a:avLst/>
          </a:prstGeom>
        </p:spPr>
      </p:pic>
      <p:sp>
        <p:nvSpPr>
          <p:cNvPr id="9" name="Rectangle 8">
            <a:extLst>
              <a:ext uri="{FF2B5EF4-FFF2-40B4-BE49-F238E27FC236}">
                <a16:creationId xmlns:a16="http://schemas.microsoft.com/office/drawing/2014/main" id="{58A5576B-6845-0342-BD3E-E8F7734CC3F7}"/>
              </a:ext>
            </a:extLst>
          </p:cNvPr>
          <p:cNvSpPr/>
          <p:nvPr/>
        </p:nvSpPr>
        <p:spPr>
          <a:xfrm>
            <a:off x="1974646" y="1921934"/>
            <a:ext cx="1841914" cy="307777"/>
          </a:xfrm>
          <a:prstGeom prst="rect">
            <a:avLst/>
          </a:prstGeom>
        </p:spPr>
        <p:txBody>
          <a:bodyPr wrap="none">
            <a:spAutoFit/>
          </a:bodyPr>
          <a:lstStyle/>
          <a:p>
            <a:pPr algn="ctr"/>
            <a:r>
              <a:rPr lang="en-US" sz="1400" dirty="0"/>
              <a:t>AWS Ground Station</a:t>
            </a:r>
          </a:p>
        </p:txBody>
      </p:sp>
      <p:sp>
        <p:nvSpPr>
          <p:cNvPr id="10" name="Rectangle 9">
            <a:extLst>
              <a:ext uri="{FF2B5EF4-FFF2-40B4-BE49-F238E27FC236}">
                <a16:creationId xmlns:a16="http://schemas.microsoft.com/office/drawing/2014/main" id="{638EE3F7-A22C-E344-99C0-85CB439AF3F1}"/>
              </a:ext>
            </a:extLst>
          </p:cNvPr>
          <p:cNvSpPr/>
          <p:nvPr/>
        </p:nvSpPr>
        <p:spPr>
          <a:xfrm>
            <a:off x="1974646" y="3293534"/>
            <a:ext cx="1841914" cy="307777"/>
          </a:xfrm>
          <a:prstGeom prst="rect">
            <a:avLst/>
          </a:prstGeom>
        </p:spPr>
        <p:txBody>
          <a:bodyPr wrap="none">
            <a:spAutoFit/>
          </a:bodyPr>
          <a:lstStyle/>
          <a:p>
            <a:pPr algn="ctr"/>
            <a:r>
              <a:rPr lang="en-US" sz="1400" dirty="0"/>
              <a:t>AWS Ground Station</a:t>
            </a:r>
          </a:p>
        </p:txBody>
      </p:sp>
    </p:spTree>
    <p:extLst>
      <p:ext uri="{BB962C8B-B14F-4D97-AF65-F5344CB8AC3E}">
        <p14:creationId xmlns:p14="http://schemas.microsoft.com/office/powerpoint/2010/main" val="5700093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Security, Identity, &amp; Compliance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201</a:t>
            </a:fld>
            <a:endParaRPr lang="en-US" dirty="0"/>
          </a:p>
        </p:txBody>
      </p:sp>
      <p:pic>
        <p:nvPicPr>
          <p:cNvPr id="5" name="Graphic 4">
            <a:extLst>
              <a:ext uri="{FF2B5EF4-FFF2-40B4-BE49-F238E27FC236}">
                <a16:creationId xmlns:a16="http://schemas.microsoft.com/office/drawing/2014/main" id="{97973329-8ABA-F34F-954F-92F939904D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0800" y="3597198"/>
            <a:ext cx="952500" cy="952500"/>
          </a:xfrm>
          <a:prstGeom prst="rect">
            <a:avLst/>
          </a:prstGeom>
        </p:spPr>
      </p:pic>
      <p:pic>
        <p:nvPicPr>
          <p:cNvPr id="7" name="Graphic 6">
            <a:extLst>
              <a:ext uri="{FF2B5EF4-FFF2-40B4-BE49-F238E27FC236}">
                <a16:creationId xmlns:a16="http://schemas.microsoft.com/office/drawing/2014/main" id="{9C729920-88FB-5C40-9810-268ADF8CEC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10800" y="2280621"/>
            <a:ext cx="952500" cy="952500"/>
          </a:xfrm>
          <a:prstGeom prst="rect">
            <a:avLst/>
          </a:prstGeom>
        </p:spPr>
      </p:pic>
    </p:spTree>
    <p:extLst>
      <p:ext uri="{BB962C8B-B14F-4D97-AF65-F5344CB8AC3E}">
        <p14:creationId xmlns:p14="http://schemas.microsoft.com/office/powerpoint/2010/main" val="2651330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202</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1/5</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64500"/>
            <a:ext cx="2301904" cy="307777"/>
          </a:xfrm>
          <a:prstGeom prst="rect">
            <a:avLst/>
          </a:prstGeom>
          <a:noFill/>
        </p:spPr>
        <p:txBody>
          <a:bodyPr wrap="square" rtlCol="0">
            <a:spAutoFit/>
          </a:bodyPr>
          <a:lstStyle/>
          <a:p>
            <a:pPr algn="ctr"/>
            <a:r>
              <a:rPr lang="en-US" sz="1400" dirty="0"/>
              <a:t>Amazon Cloud Directory</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64500"/>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64500"/>
            <a:ext cx="2301904" cy="307777"/>
          </a:xfrm>
          <a:prstGeom prst="rect">
            <a:avLst/>
          </a:prstGeom>
          <a:noFill/>
        </p:spPr>
        <p:txBody>
          <a:bodyPr wrap="square" rtlCol="0">
            <a:spAutoFit/>
          </a:bodyPr>
          <a:lstStyle/>
          <a:p>
            <a:pPr algn="ctr"/>
            <a:r>
              <a:rPr lang="en-US" sz="1400" dirty="0"/>
              <a:t>Amazon Inspector</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64500"/>
            <a:ext cx="2301904" cy="307777"/>
          </a:xfrm>
          <a:prstGeom prst="rect">
            <a:avLst/>
          </a:prstGeom>
          <a:noFill/>
        </p:spPr>
        <p:txBody>
          <a:bodyPr wrap="square" rtlCol="0">
            <a:spAutoFit/>
          </a:bodyPr>
          <a:lstStyle/>
          <a:p>
            <a:pPr algn="ctr"/>
            <a:r>
              <a:rPr lang="en-US" sz="1400" dirty="0"/>
              <a:t>Amazon Cognito</a:t>
            </a:r>
          </a:p>
        </p:txBody>
      </p:sp>
      <p:sp>
        <p:nvSpPr>
          <p:cNvPr id="12" name="TextBox 11">
            <a:extLst>
              <a:ext uri="{FF2B5EF4-FFF2-40B4-BE49-F238E27FC236}">
                <a16:creationId xmlns:a16="http://schemas.microsoft.com/office/drawing/2014/main" id="{838AC358-066E-F44F-89D8-D6F8191BAFF8}"/>
              </a:ext>
            </a:extLst>
          </p:cNvPr>
          <p:cNvSpPr txBox="1"/>
          <p:nvPr/>
        </p:nvSpPr>
        <p:spPr>
          <a:xfrm>
            <a:off x="9077095" y="4514509"/>
            <a:ext cx="2301904" cy="307777"/>
          </a:xfrm>
          <a:prstGeom prst="rect">
            <a:avLst/>
          </a:prstGeom>
          <a:noFill/>
        </p:spPr>
        <p:txBody>
          <a:bodyPr wrap="square" rtlCol="0">
            <a:spAutoFit/>
          </a:bodyPr>
          <a:lstStyle/>
          <a:p>
            <a:pPr algn="ctr"/>
            <a:r>
              <a:rPr lang="en-US" sz="1400" dirty="0"/>
              <a:t>Agent</a:t>
            </a:r>
          </a:p>
        </p:txBody>
      </p:sp>
      <p:sp>
        <p:nvSpPr>
          <p:cNvPr id="13" name="TextBox 12">
            <a:extLst>
              <a:ext uri="{FF2B5EF4-FFF2-40B4-BE49-F238E27FC236}">
                <a16:creationId xmlns:a16="http://schemas.microsoft.com/office/drawing/2014/main" id="{E02F9949-FAE5-EB4B-BFFA-950C5A689969}"/>
              </a:ext>
            </a:extLst>
          </p:cNvPr>
          <p:cNvSpPr txBox="1"/>
          <p:nvPr/>
        </p:nvSpPr>
        <p:spPr>
          <a:xfrm>
            <a:off x="1873406" y="3316449"/>
            <a:ext cx="2301904" cy="307777"/>
          </a:xfrm>
          <a:prstGeom prst="rect">
            <a:avLst/>
          </a:prstGeom>
          <a:noFill/>
        </p:spPr>
        <p:txBody>
          <a:bodyPr wrap="square" rtlCol="0">
            <a:spAutoFit/>
          </a:bodyPr>
          <a:lstStyle/>
          <a:p>
            <a:pPr algn="ctr"/>
            <a:r>
              <a:rPr lang="en-US" sz="1400" dirty="0"/>
              <a:t>Amazon Cloud Directory</a:t>
            </a:r>
          </a:p>
        </p:txBody>
      </p:sp>
      <p:sp>
        <p:nvSpPr>
          <p:cNvPr id="14" name="TextBox 13">
            <a:extLst>
              <a:ext uri="{FF2B5EF4-FFF2-40B4-BE49-F238E27FC236}">
                <a16:creationId xmlns:a16="http://schemas.microsoft.com/office/drawing/2014/main" id="{17DB45C5-765E-7F4C-AFC5-6F1D9773B5FB}"/>
              </a:ext>
            </a:extLst>
          </p:cNvPr>
          <p:cNvSpPr txBox="1"/>
          <p:nvPr/>
        </p:nvSpPr>
        <p:spPr>
          <a:xfrm>
            <a:off x="6612675" y="3316449"/>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5" name="TextBox 14">
            <a:extLst>
              <a:ext uri="{FF2B5EF4-FFF2-40B4-BE49-F238E27FC236}">
                <a16:creationId xmlns:a16="http://schemas.microsoft.com/office/drawing/2014/main" id="{1883CA80-B5E7-434C-9A7F-F47AA6B277F8}"/>
              </a:ext>
            </a:extLst>
          </p:cNvPr>
          <p:cNvSpPr txBox="1"/>
          <p:nvPr/>
        </p:nvSpPr>
        <p:spPr>
          <a:xfrm>
            <a:off x="9077095" y="3316449"/>
            <a:ext cx="2301904" cy="307777"/>
          </a:xfrm>
          <a:prstGeom prst="rect">
            <a:avLst/>
          </a:prstGeom>
          <a:noFill/>
        </p:spPr>
        <p:txBody>
          <a:bodyPr wrap="square" rtlCol="0">
            <a:spAutoFit/>
          </a:bodyPr>
          <a:lstStyle/>
          <a:p>
            <a:pPr algn="ctr"/>
            <a:r>
              <a:rPr lang="en-US" sz="1400" dirty="0"/>
              <a:t>Amazon Inspector</a:t>
            </a:r>
          </a:p>
        </p:txBody>
      </p:sp>
      <p:sp>
        <p:nvSpPr>
          <p:cNvPr id="16" name="TextBox 15">
            <a:extLst>
              <a:ext uri="{FF2B5EF4-FFF2-40B4-BE49-F238E27FC236}">
                <a16:creationId xmlns:a16="http://schemas.microsoft.com/office/drawing/2014/main" id="{86133E79-0152-0E4F-9C24-D4866799B0F2}"/>
              </a:ext>
            </a:extLst>
          </p:cNvPr>
          <p:cNvSpPr txBox="1"/>
          <p:nvPr/>
        </p:nvSpPr>
        <p:spPr>
          <a:xfrm>
            <a:off x="4237465" y="3316449"/>
            <a:ext cx="2301904" cy="307777"/>
          </a:xfrm>
          <a:prstGeom prst="rect">
            <a:avLst/>
          </a:prstGeom>
          <a:noFill/>
        </p:spPr>
        <p:txBody>
          <a:bodyPr wrap="square" rtlCol="0">
            <a:spAutoFit/>
          </a:bodyPr>
          <a:lstStyle/>
          <a:p>
            <a:pPr algn="ctr"/>
            <a:r>
              <a:rPr lang="en-US" sz="1400" dirty="0"/>
              <a:t>Amazon Cognito</a:t>
            </a:r>
          </a:p>
        </p:txBody>
      </p:sp>
      <p:pic>
        <p:nvPicPr>
          <p:cNvPr id="18" name="Graphic 17">
            <a:extLst>
              <a:ext uri="{FF2B5EF4-FFF2-40B4-BE49-F238E27FC236}">
                <a16:creationId xmlns:a16="http://schemas.microsoft.com/office/drawing/2014/main" id="{8078B812-7E2F-A643-9B7C-02C52DF4FA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62943"/>
            <a:ext cx="711200" cy="711200"/>
          </a:xfrm>
          <a:prstGeom prst="rect">
            <a:avLst/>
          </a:prstGeom>
        </p:spPr>
      </p:pic>
      <p:pic>
        <p:nvPicPr>
          <p:cNvPr id="20" name="Graphic 19">
            <a:extLst>
              <a:ext uri="{FF2B5EF4-FFF2-40B4-BE49-F238E27FC236}">
                <a16:creationId xmlns:a16="http://schemas.microsoft.com/office/drawing/2014/main" id="{21331258-EADE-D84A-9029-2D801E8A15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01431"/>
            <a:ext cx="711200" cy="711200"/>
          </a:xfrm>
          <a:prstGeom prst="rect">
            <a:avLst/>
          </a:prstGeom>
        </p:spPr>
      </p:pic>
      <p:pic>
        <p:nvPicPr>
          <p:cNvPr id="22" name="Graphic 21">
            <a:extLst>
              <a:ext uri="{FF2B5EF4-FFF2-40B4-BE49-F238E27FC236}">
                <a16:creationId xmlns:a16="http://schemas.microsoft.com/office/drawing/2014/main" id="{AF209CD9-C81E-264C-8291-AE0A1DD85F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2817" y="2562943"/>
            <a:ext cx="711200" cy="711200"/>
          </a:xfrm>
          <a:prstGeom prst="rect">
            <a:avLst/>
          </a:prstGeom>
        </p:spPr>
      </p:pic>
      <p:pic>
        <p:nvPicPr>
          <p:cNvPr id="24" name="Graphic 23">
            <a:extLst>
              <a:ext uri="{FF2B5EF4-FFF2-40B4-BE49-F238E27FC236}">
                <a16:creationId xmlns:a16="http://schemas.microsoft.com/office/drawing/2014/main" id="{E9A0F7B5-2F3A-6242-BCA5-7273277F9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2817" y="1201431"/>
            <a:ext cx="711200" cy="711200"/>
          </a:xfrm>
          <a:prstGeom prst="rect">
            <a:avLst/>
          </a:prstGeom>
        </p:spPr>
      </p:pic>
      <p:pic>
        <p:nvPicPr>
          <p:cNvPr id="26" name="Graphic 25">
            <a:extLst>
              <a:ext uri="{FF2B5EF4-FFF2-40B4-BE49-F238E27FC236}">
                <a16:creationId xmlns:a16="http://schemas.microsoft.com/office/drawing/2014/main" id="{D5D4FBFA-DFB1-9842-A170-E0B61914ED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08027" y="2562943"/>
            <a:ext cx="711200" cy="711200"/>
          </a:xfrm>
          <a:prstGeom prst="rect">
            <a:avLst/>
          </a:prstGeom>
        </p:spPr>
      </p:pic>
      <p:pic>
        <p:nvPicPr>
          <p:cNvPr id="28" name="Graphic 27">
            <a:extLst>
              <a:ext uri="{FF2B5EF4-FFF2-40B4-BE49-F238E27FC236}">
                <a16:creationId xmlns:a16="http://schemas.microsoft.com/office/drawing/2014/main" id="{B736DA18-69AB-1947-9FD4-A2CC5F0EED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8027" y="1201431"/>
            <a:ext cx="711200" cy="711200"/>
          </a:xfrm>
          <a:prstGeom prst="rect">
            <a:avLst/>
          </a:prstGeom>
        </p:spPr>
      </p:pic>
      <p:pic>
        <p:nvPicPr>
          <p:cNvPr id="30" name="Graphic 29">
            <a:extLst>
              <a:ext uri="{FF2B5EF4-FFF2-40B4-BE49-F238E27FC236}">
                <a16:creationId xmlns:a16="http://schemas.microsoft.com/office/drawing/2014/main" id="{C752D07C-C1C3-4C4C-A13C-175ADC43C7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93097" y="3999989"/>
            <a:ext cx="469900" cy="469900"/>
          </a:xfrm>
          <a:prstGeom prst="rect">
            <a:avLst/>
          </a:prstGeom>
        </p:spPr>
      </p:pic>
      <p:pic>
        <p:nvPicPr>
          <p:cNvPr id="32" name="Graphic 31">
            <a:extLst>
              <a:ext uri="{FF2B5EF4-FFF2-40B4-BE49-F238E27FC236}">
                <a16:creationId xmlns:a16="http://schemas.microsoft.com/office/drawing/2014/main" id="{8CFDC991-4250-0940-8E05-F7C20FA53D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7" y="2562943"/>
            <a:ext cx="711200" cy="711200"/>
          </a:xfrm>
          <a:prstGeom prst="rect">
            <a:avLst/>
          </a:prstGeom>
        </p:spPr>
      </p:pic>
      <p:pic>
        <p:nvPicPr>
          <p:cNvPr id="34" name="Graphic 33">
            <a:extLst>
              <a:ext uri="{FF2B5EF4-FFF2-40B4-BE49-F238E27FC236}">
                <a16:creationId xmlns:a16="http://schemas.microsoft.com/office/drawing/2014/main" id="{7425A259-27F8-A948-A4DB-5D1DC89AFAB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72447" y="1201431"/>
            <a:ext cx="711200" cy="711200"/>
          </a:xfrm>
          <a:prstGeom prst="rect">
            <a:avLst/>
          </a:prstGeom>
        </p:spPr>
      </p:pic>
    </p:spTree>
    <p:extLst>
      <p:ext uri="{BB962C8B-B14F-4D97-AF65-F5344CB8AC3E}">
        <p14:creationId xmlns:p14="http://schemas.microsoft.com/office/powerpoint/2010/main" val="39189190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203</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2/5</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Macie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94317"/>
            <a:ext cx="2301904" cy="307777"/>
          </a:xfrm>
          <a:prstGeom prst="rect">
            <a:avLst/>
          </a:prstGeom>
          <a:noFill/>
        </p:spPr>
        <p:txBody>
          <a:bodyPr wrap="square" rtlCol="0">
            <a:spAutoFit/>
          </a:bodyPr>
          <a:lstStyle/>
          <a:p>
            <a:pPr algn="ctr"/>
            <a:r>
              <a:rPr lang="en-US" sz="1400" dirty="0"/>
              <a:t>AWS Certificate Manager</a:t>
            </a:r>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94317"/>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94317"/>
            <a:ext cx="2301904" cy="307777"/>
          </a:xfrm>
          <a:prstGeom prst="rect">
            <a:avLst/>
          </a:prstGeom>
          <a:noFill/>
        </p:spPr>
        <p:txBody>
          <a:bodyPr wrap="square" rtlCol="0">
            <a:spAutoFit/>
          </a:bodyPr>
          <a:lstStyle/>
          <a:p>
            <a:pPr algn="ctr"/>
            <a:r>
              <a:rPr lang="en-US" sz="1400" dirty="0"/>
              <a:t>AWS Artifact</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2675" y="4412285"/>
            <a:ext cx="2301904" cy="307777"/>
          </a:xfrm>
          <a:prstGeom prst="rect">
            <a:avLst/>
          </a:prstGeom>
          <a:noFill/>
        </p:spPr>
        <p:txBody>
          <a:bodyPr wrap="square" rtlCol="0">
            <a:spAutoFit/>
          </a:bodyPr>
          <a:lstStyle/>
          <a:p>
            <a:pPr algn="ctr"/>
            <a:r>
              <a:rPr lang="en-US" sz="1400" dirty="0"/>
              <a:t>Certificate Manager</a:t>
            </a:r>
          </a:p>
        </p:txBody>
      </p:sp>
      <p:sp>
        <p:nvSpPr>
          <p:cNvPr id="18" name="TextBox 17">
            <a:extLst>
              <a:ext uri="{FF2B5EF4-FFF2-40B4-BE49-F238E27FC236}">
                <a16:creationId xmlns:a16="http://schemas.microsoft.com/office/drawing/2014/main" id="{5E1E7341-9F5F-844F-BDFB-CE912ABE16EF}"/>
              </a:ext>
            </a:extLst>
          </p:cNvPr>
          <p:cNvSpPr txBox="1"/>
          <p:nvPr/>
        </p:nvSpPr>
        <p:spPr>
          <a:xfrm>
            <a:off x="1873406" y="3432825"/>
            <a:ext cx="2301904" cy="307777"/>
          </a:xfrm>
          <a:prstGeom prst="rect">
            <a:avLst/>
          </a:prstGeom>
          <a:noFill/>
        </p:spPr>
        <p:txBody>
          <a:bodyPr wrap="square" rtlCol="0">
            <a:spAutoFit/>
          </a:bodyPr>
          <a:lstStyle/>
          <a:p>
            <a:pPr algn="ctr"/>
            <a:r>
              <a:rPr lang="en-US" sz="1400" dirty="0"/>
              <a:t>Amazon Macie</a:t>
            </a:r>
          </a:p>
        </p:txBody>
      </p:sp>
      <p:sp>
        <p:nvSpPr>
          <p:cNvPr id="19" name="TextBox 18">
            <a:extLst>
              <a:ext uri="{FF2B5EF4-FFF2-40B4-BE49-F238E27FC236}">
                <a16:creationId xmlns:a16="http://schemas.microsoft.com/office/drawing/2014/main" id="{31623C54-ACEF-3C47-B2D8-245A97D684DF}"/>
              </a:ext>
            </a:extLst>
          </p:cNvPr>
          <p:cNvSpPr txBox="1"/>
          <p:nvPr/>
        </p:nvSpPr>
        <p:spPr>
          <a:xfrm>
            <a:off x="6612675" y="3432825"/>
            <a:ext cx="2301904" cy="307777"/>
          </a:xfrm>
          <a:prstGeom prst="rect">
            <a:avLst/>
          </a:prstGeom>
          <a:noFill/>
        </p:spPr>
        <p:txBody>
          <a:bodyPr wrap="square" rtlCol="0">
            <a:spAutoFit/>
          </a:bodyPr>
          <a:lstStyle/>
          <a:p>
            <a:pPr algn="ctr"/>
            <a:r>
              <a:rPr lang="en-US" sz="1400" dirty="0"/>
              <a:t>AWS Certificate Manager</a:t>
            </a:r>
          </a:p>
        </p:txBody>
      </p:sp>
      <p:sp>
        <p:nvSpPr>
          <p:cNvPr id="20" name="TextBox 19">
            <a:extLst>
              <a:ext uri="{FF2B5EF4-FFF2-40B4-BE49-F238E27FC236}">
                <a16:creationId xmlns:a16="http://schemas.microsoft.com/office/drawing/2014/main" id="{F5C87448-D731-F545-858B-F613A738905A}"/>
              </a:ext>
            </a:extLst>
          </p:cNvPr>
          <p:cNvSpPr txBox="1"/>
          <p:nvPr/>
        </p:nvSpPr>
        <p:spPr>
          <a:xfrm>
            <a:off x="9077095" y="3432825"/>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21" name="TextBox 20">
            <a:extLst>
              <a:ext uri="{FF2B5EF4-FFF2-40B4-BE49-F238E27FC236}">
                <a16:creationId xmlns:a16="http://schemas.microsoft.com/office/drawing/2014/main" id="{5DF4E6E6-6960-A141-AECD-4FDFC7B55168}"/>
              </a:ext>
            </a:extLst>
          </p:cNvPr>
          <p:cNvSpPr txBox="1"/>
          <p:nvPr/>
        </p:nvSpPr>
        <p:spPr>
          <a:xfrm>
            <a:off x="4237465" y="3432825"/>
            <a:ext cx="2301904" cy="307777"/>
          </a:xfrm>
          <a:prstGeom prst="rect">
            <a:avLst/>
          </a:prstGeom>
          <a:noFill/>
        </p:spPr>
        <p:txBody>
          <a:bodyPr wrap="square" rtlCol="0">
            <a:spAutoFit/>
          </a:bodyPr>
          <a:lstStyle/>
          <a:p>
            <a:pPr algn="ctr"/>
            <a:r>
              <a:rPr lang="en-US" sz="1400" dirty="0"/>
              <a:t>AWS Artifact</a:t>
            </a:r>
          </a:p>
        </p:txBody>
      </p:sp>
      <p:pic>
        <p:nvPicPr>
          <p:cNvPr id="13" name="Graphic 12">
            <a:extLst>
              <a:ext uri="{FF2B5EF4-FFF2-40B4-BE49-F238E27FC236}">
                <a16:creationId xmlns:a16="http://schemas.microsoft.com/office/drawing/2014/main" id="{218265E0-8E77-ED4C-9505-34ACEABA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19468"/>
            <a:ext cx="711200" cy="711200"/>
          </a:xfrm>
          <a:prstGeom prst="rect">
            <a:avLst/>
          </a:prstGeom>
        </p:spPr>
      </p:pic>
      <p:pic>
        <p:nvPicPr>
          <p:cNvPr id="15" name="Graphic 14">
            <a:extLst>
              <a:ext uri="{FF2B5EF4-FFF2-40B4-BE49-F238E27FC236}">
                <a16:creationId xmlns:a16="http://schemas.microsoft.com/office/drawing/2014/main" id="{4592DFF2-E6DC-7A43-B7EF-957CACD749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59415"/>
            <a:ext cx="711200" cy="711200"/>
          </a:xfrm>
          <a:prstGeom prst="rect">
            <a:avLst/>
          </a:prstGeom>
        </p:spPr>
      </p:pic>
      <p:pic>
        <p:nvPicPr>
          <p:cNvPr id="22" name="Graphic 21">
            <a:extLst>
              <a:ext uri="{FF2B5EF4-FFF2-40B4-BE49-F238E27FC236}">
                <a16:creationId xmlns:a16="http://schemas.microsoft.com/office/drawing/2014/main" id="{31CC6081-773F-8B4E-B96D-AE810E4AE1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2817" y="2619468"/>
            <a:ext cx="711200" cy="711200"/>
          </a:xfrm>
          <a:prstGeom prst="rect">
            <a:avLst/>
          </a:prstGeom>
        </p:spPr>
      </p:pic>
      <p:pic>
        <p:nvPicPr>
          <p:cNvPr id="24" name="Graphic 23">
            <a:extLst>
              <a:ext uri="{FF2B5EF4-FFF2-40B4-BE49-F238E27FC236}">
                <a16:creationId xmlns:a16="http://schemas.microsoft.com/office/drawing/2014/main" id="{2F151160-1AAE-294F-A87D-92EFE7147C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2817" y="1159415"/>
            <a:ext cx="711200" cy="711200"/>
          </a:xfrm>
          <a:prstGeom prst="rect">
            <a:avLst/>
          </a:prstGeom>
        </p:spPr>
      </p:pic>
      <p:pic>
        <p:nvPicPr>
          <p:cNvPr id="26" name="Graphic 25">
            <a:extLst>
              <a:ext uri="{FF2B5EF4-FFF2-40B4-BE49-F238E27FC236}">
                <a16:creationId xmlns:a16="http://schemas.microsoft.com/office/drawing/2014/main" id="{6C592D2C-DBFD-7143-A1B9-7EF3EB9229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8677" y="3942385"/>
            <a:ext cx="469900" cy="469900"/>
          </a:xfrm>
          <a:prstGeom prst="rect">
            <a:avLst/>
          </a:prstGeom>
        </p:spPr>
      </p:pic>
      <p:pic>
        <p:nvPicPr>
          <p:cNvPr id="28" name="Graphic 27">
            <a:extLst>
              <a:ext uri="{FF2B5EF4-FFF2-40B4-BE49-F238E27FC236}">
                <a16:creationId xmlns:a16="http://schemas.microsoft.com/office/drawing/2014/main" id="{8CB8A3CD-BFF2-2C48-88B6-DE14D1F125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8027" y="2619468"/>
            <a:ext cx="711200" cy="711200"/>
          </a:xfrm>
          <a:prstGeom prst="rect">
            <a:avLst/>
          </a:prstGeom>
        </p:spPr>
      </p:pic>
      <p:pic>
        <p:nvPicPr>
          <p:cNvPr id="30" name="Graphic 29">
            <a:extLst>
              <a:ext uri="{FF2B5EF4-FFF2-40B4-BE49-F238E27FC236}">
                <a16:creationId xmlns:a16="http://schemas.microsoft.com/office/drawing/2014/main" id="{78DB82A7-3B56-3A40-92BA-9332F8B47A5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08027" y="1159415"/>
            <a:ext cx="711200" cy="711200"/>
          </a:xfrm>
          <a:prstGeom prst="rect">
            <a:avLst/>
          </a:prstGeom>
        </p:spPr>
      </p:pic>
      <p:pic>
        <p:nvPicPr>
          <p:cNvPr id="32" name="Graphic 31">
            <a:extLst>
              <a:ext uri="{FF2B5EF4-FFF2-40B4-BE49-F238E27FC236}">
                <a16:creationId xmlns:a16="http://schemas.microsoft.com/office/drawing/2014/main" id="{26B95221-5B8F-E94D-A040-6ACA119D92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7" y="2619468"/>
            <a:ext cx="711200" cy="711200"/>
          </a:xfrm>
          <a:prstGeom prst="rect">
            <a:avLst/>
          </a:prstGeom>
        </p:spPr>
      </p:pic>
      <p:pic>
        <p:nvPicPr>
          <p:cNvPr id="34" name="Graphic 33">
            <a:extLst>
              <a:ext uri="{FF2B5EF4-FFF2-40B4-BE49-F238E27FC236}">
                <a16:creationId xmlns:a16="http://schemas.microsoft.com/office/drawing/2014/main" id="{F8491F11-D520-1740-BEE3-1053CAF8AA6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72447" y="1159415"/>
            <a:ext cx="711200" cy="711200"/>
          </a:xfrm>
          <a:prstGeom prst="rect">
            <a:avLst/>
          </a:prstGeom>
        </p:spPr>
      </p:pic>
    </p:spTree>
    <p:extLst>
      <p:ext uri="{BB962C8B-B14F-4D97-AF65-F5344CB8AC3E}">
        <p14:creationId xmlns:p14="http://schemas.microsoft.com/office/powerpoint/2010/main" val="21764522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204</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3/5</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811053"/>
            <a:ext cx="2301904" cy="307777"/>
          </a:xfrm>
          <a:prstGeom prst="rect">
            <a:avLst/>
          </a:prstGeom>
          <a:noFill/>
        </p:spPr>
        <p:txBody>
          <a:bodyPr wrap="square" rtlCol="0">
            <a:spAutoFit/>
          </a:bodyPr>
          <a:lstStyle/>
          <a:p>
            <a:pPr algn="ctr"/>
            <a:r>
              <a:rPr lang="en-US" sz="1400" dirty="0"/>
              <a:t>AWS Directory Service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811053"/>
            <a:ext cx="2301904" cy="523220"/>
          </a:xfrm>
          <a:prstGeom prst="rect">
            <a:avLst/>
          </a:prstGeom>
          <a:noFill/>
        </p:spPr>
        <p:txBody>
          <a:bodyPr wrap="square" rtlCol="0">
            <a:spAutoFit/>
          </a:bodyPr>
          <a:lstStyle/>
          <a:p>
            <a:pPr algn="ctr"/>
            <a:r>
              <a:rPr lang="en-US" sz="1400" dirty="0"/>
              <a:t>AWS Identity and Access Management (IAM)</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811053"/>
            <a:ext cx="2301904" cy="307777"/>
          </a:xfrm>
          <a:prstGeom prst="rect">
            <a:avLst/>
          </a:prstGeom>
          <a:noFill/>
        </p:spPr>
        <p:txBody>
          <a:bodyPr wrap="square" rtlCol="0">
            <a:spAutoFit/>
          </a:bodyPr>
          <a:lstStyle/>
          <a:p>
            <a:pPr algn="ctr"/>
            <a:r>
              <a:rPr lang="en-US" sz="1400" dirty="0"/>
              <a:t>AWS Firewall Manager</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4405" y="4084946"/>
            <a:ext cx="1318298" cy="307777"/>
          </a:xfrm>
          <a:prstGeom prst="rect">
            <a:avLst/>
          </a:prstGeom>
          <a:noFill/>
        </p:spPr>
        <p:txBody>
          <a:bodyPr wrap="square" rtlCol="0">
            <a:spAutoFit/>
          </a:bodyPr>
          <a:lstStyle/>
          <a:p>
            <a:pPr algn="ctr"/>
            <a:r>
              <a:rPr lang="en-US" sz="1400" dirty="0"/>
              <a:t>Add-on</a:t>
            </a:r>
          </a:p>
        </p:txBody>
      </p:sp>
      <p:sp>
        <p:nvSpPr>
          <p:cNvPr id="13" name="TextBox 12">
            <a:extLst>
              <a:ext uri="{FF2B5EF4-FFF2-40B4-BE49-F238E27FC236}">
                <a16:creationId xmlns:a16="http://schemas.microsoft.com/office/drawing/2014/main" id="{73725035-1030-D442-B58A-F9C28281B4E2}"/>
              </a:ext>
            </a:extLst>
          </p:cNvPr>
          <p:cNvSpPr txBox="1"/>
          <p:nvPr/>
        </p:nvSpPr>
        <p:spPr>
          <a:xfrm>
            <a:off x="6597456" y="4745115"/>
            <a:ext cx="1318298" cy="307777"/>
          </a:xfrm>
          <a:prstGeom prst="rect">
            <a:avLst/>
          </a:prstGeom>
          <a:noFill/>
        </p:spPr>
        <p:txBody>
          <a:bodyPr wrap="square" rtlCol="0">
            <a:spAutoFit/>
          </a:bodyPr>
          <a:lstStyle/>
          <a:p>
            <a:pPr algn="ctr"/>
            <a:r>
              <a:rPr lang="en-US" sz="1400" dirty="0"/>
              <a:t>AWS STS</a:t>
            </a:r>
          </a:p>
        </p:txBody>
      </p:sp>
      <p:sp>
        <p:nvSpPr>
          <p:cNvPr id="14" name="TextBox 13">
            <a:extLst>
              <a:ext uri="{FF2B5EF4-FFF2-40B4-BE49-F238E27FC236}">
                <a16:creationId xmlns:a16="http://schemas.microsoft.com/office/drawing/2014/main" id="{0D21DEDB-156A-0D4C-B633-65392439BDCF}"/>
              </a:ext>
            </a:extLst>
          </p:cNvPr>
          <p:cNvSpPr txBox="1"/>
          <p:nvPr/>
        </p:nvSpPr>
        <p:spPr>
          <a:xfrm>
            <a:off x="6614405" y="5602649"/>
            <a:ext cx="1318298" cy="523220"/>
          </a:xfrm>
          <a:prstGeom prst="rect">
            <a:avLst/>
          </a:prstGeom>
          <a:noFill/>
        </p:spPr>
        <p:txBody>
          <a:bodyPr wrap="square" rtlCol="0">
            <a:spAutoFit/>
          </a:bodyPr>
          <a:lstStyle/>
          <a:p>
            <a:pPr algn="ctr"/>
            <a:r>
              <a:rPr lang="en-US" sz="1400" dirty="0"/>
              <a:t>AWS STS (alternate)</a:t>
            </a:r>
          </a:p>
        </p:txBody>
      </p:sp>
      <p:sp>
        <p:nvSpPr>
          <p:cNvPr id="15" name="TextBox 14">
            <a:extLst>
              <a:ext uri="{FF2B5EF4-FFF2-40B4-BE49-F238E27FC236}">
                <a16:creationId xmlns:a16="http://schemas.microsoft.com/office/drawing/2014/main" id="{A945C0A0-165F-2F40-9A2D-D5B049D5992A}"/>
              </a:ext>
            </a:extLst>
          </p:cNvPr>
          <p:cNvSpPr txBox="1"/>
          <p:nvPr/>
        </p:nvSpPr>
        <p:spPr>
          <a:xfrm>
            <a:off x="7902510" y="5430307"/>
            <a:ext cx="1375626" cy="523220"/>
          </a:xfrm>
          <a:prstGeom prst="rect">
            <a:avLst/>
          </a:prstGeom>
          <a:noFill/>
        </p:spPr>
        <p:txBody>
          <a:bodyPr wrap="square" rtlCol="0">
            <a:spAutoFit/>
          </a:bodyPr>
          <a:lstStyle/>
          <a:p>
            <a:pPr algn="ctr"/>
            <a:r>
              <a:rPr lang="en-US" sz="1400" dirty="0"/>
              <a:t>Data encryption key</a:t>
            </a:r>
          </a:p>
        </p:txBody>
      </p:sp>
      <p:sp>
        <p:nvSpPr>
          <p:cNvPr id="16" name="TextBox 15">
            <a:extLst>
              <a:ext uri="{FF2B5EF4-FFF2-40B4-BE49-F238E27FC236}">
                <a16:creationId xmlns:a16="http://schemas.microsoft.com/office/drawing/2014/main" id="{3E418BED-2415-AF4A-B3B8-821C9BE8B836}"/>
              </a:ext>
            </a:extLst>
          </p:cNvPr>
          <p:cNvSpPr txBox="1"/>
          <p:nvPr/>
        </p:nvSpPr>
        <p:spPr>
          <a:xfrm>
            <a:off x="7924662" y="4251949"/>
            <a:ext cx="1318298" cy="523220"/>
          </a:xfrm>
          <a:prstGeom prst="rect">
            <a:avLst/>
          </a:prstGeom>
          <a:noFill/>
        </p:spPr>
        <p:txBody>
          <a:bodyPr wrap="square" rtlCol="0">
            <a:spAutoFit/>
          </a:bodyPr>
          <a:lstStyle/>
          <a:p>
            <a:pPr algn="ctr"/>
            <a:r>
              <a:rPr lang="en-US" sz="1400" dirty="0"/>
              <a:t>Encrypted data</a:t>
            </a:r>
          </a:p>
        </p:txBody>
      </p:sp>
      <p:sp>
        <p:nvSpPr>
          <p:cNvPr id="18" name="TextBox 17">
            <a:extLst>
              <a:ext uri="{FF2B5EF4-FFF2-40B4-BE49-F238E27FC236}">
                <a16:creationId xmlns:a16="http://schemas.microsoft.com/office/drawing/2014/main" id="{DC3D1878-E9FE-934C-B15E-A33801B22CCE}"/>
              </a:ext>
            </a:extLst>
          </p:cNvPr>
          <p:cNvSpPr txBox="1"/>
          <p:nvPr/>
        </p:nvSpPr>
        <p:spPr>
          <a:xfrm>
            <a:off x="10184272" y="4268598"/>
            <a:ext cx="1571025" cy="738664"/>
          </a:xfrm>
          <a:prstGeom prst="rect">
            <a:avLst/>
          </a:prstGeom>
          <a:noFill/>
        </p:spPr>
        <p:txBody>
          <a:bodyPr wrap="square" rtlCol="0">
            <a:spAutoFit/>
          </a:bodyPr>
          <a:lstStyle/>
          <a:p>
            <a:pPr algn="ctr"/>
            <a:r>
              <a:rPr lang="en-US" sz="1400" dirty="0"/>
              <a:t>Long-term security credential</a:t>
            </a:r>
          </a:p>
        </p:txBody>
      </p:sp>
      <p:sp>
        <p:nvSpPr>
          <p:cNvPr id="19" name="TextBox 18">
            <a:extLst>
              <a:ext uri="{FF2B5EF4-FFF2-40B4-BE49-F238E27FC236}">
                <a16:creationId xmlns:a16="http://schemas.microsoft.com/office/drawing/2014/main" id="{0D794882-5E54-9140-96BA-7E70D18341E6}"/>
              </a:ext>
            </a:extLst>
          </p:cNvPr>
          <p:cNvSpPr txBox="1"/>
          <p:nvPr/>
        </p:nvSpPr>
        <p:spPr>
          <a:xfrm>
            <a:off x="9008558" y="4167148"/>
            <a:ext cx="1571025" cy="307777"/>
          </a:xfrm>
          <a:prstGeom prst="rect">
            <a:avLst/>
          </a:prstGeom>
          <a:noFill/>
        </p:spPr>
        <p:txBody>
          <a:bodyPr wrap="square" rtlCol="0">
            <a:spAutoFit/>
          </a:bodyPr>
          <a:lstStyle/>
          <a:p>
            <a:pPr algn="ctr"/>
            <a:r>
              <a:rPr lang="en-US" sz="1400" dirty="0"/>
              <a:t>MFA token</a:t>
            </a:r>
          </a:p>
        </p:txBody>
      </p:sp>
      <p:sp>
        <p:nvSpPr>
          <p:cNvPr id="20" name="TextBox 19">
            <a:extLst>
              <a:ext uri="{FF2B5EF4-FFF2-40B4-BE49-F238E27FC236}">
                <a16:creationId xmlns:a16="http://schemas.microsoft.com/office/drawing/2014/main" id="{DF6F5003-3F03-8D4D-B010-810046317792}"/>
              </a:ext>
            </a:extLst>
          </p:cNvPr>
          <p:cNvSpPr txBox="1"/>
          <p:nvPr/>
        </p:nvSpPr>
        <p:spPr>
          <a:xfrm>
            <a:off x="9008558" y="4943608"/>
            <a:ext cx="1571025" cy="307777"/>
          </a:xfrm>
          <a:prstGeom prst="rect">
            <a:avLst/>
          </a:prstGeom>
          <a:noFill/>
        </p:spPr>
        <p:txBody>
          <a:bodyPr wrap="square" rtlCol="0">
            <a:spAutoFit/>
          </a:bodyPr>
          <a:lstStyle/>
          <a:p>
            <a:pPr algn="ctr"/>
            <a:r>
              <a:rPr lang="en-US" sz="1400" dirty="0"/>
              <a:t>Permissions</a:t>
            </a:r>
          </a:p>
        </p:txBody>
      </p:sp>
      <p:sp>
        <p:nvSpPr>
          <p:cNvPr id="21" name="TextBox 20">
            <a:extLst>
              <a:ext uri="{FF2B5EF4-FFF2-40B4-BE49-F238E27FC236}">
                <a16:creationId xmlns:a16="http://schemas.microsoft.com/office/drawing/2014/main" id="{541C43ED-BD99-224E-B463-09CEE565A4E1}"/>
              </a:ext>
            </a:extLst>
          </p:cNvPr>
          <p:cNvSpPr txBox="1"/>
          <p:nvPr/>
        </p:nvSpPr>
        <p:spPr>
          <a:xfrm>
            <a:off x="9008558" y="5661616"/>
            <a:ext cx="1571025" cy="307777"/>
          </a:xfrm>
          <a:prstGeom prst="rect">
            <a:avLst/>
          </a:prstGeom>
          <a:noFill/>
        </p:spPr>
        <p:txBody>
          <a:bodyPr wrap="square" rtlCol="0">
            <a:spAutoFit/>
          </a:bodyPr>
          <a:lstStyle/>
          <a:p>
            <a:pPr algn="ctr"/>
            <a:r>
              <a:rPr lang="en-US" sz="1400" dirty="0"/>
              <a:t>Role</a:t>
            </a:r>
          </a:p>
        </p:txBody>
      </p:sp>
      <p:sp>
        <p:nvSpPr>
          <p:cNvPr id="22" name="TextBox 21">
            <a:extLst>
              <a:ext uri="{FF2B5EF4-FFF2-40B4-BE49-F238E27FC236}">
                <a16:creationId xmlns:a16="http://schemas.microsoft.com/office/drawing/2014/main" id="{B4261720-92A4-F14C-BAAD-78C73DB65523}"/>
              </a:ext>
            </a:extLst>
          </p:cNvPr>
          <p:cNvSpPr txBox="1"/>
          <p:nvPr/>
        </p:nvSpPr>
        <p:spPr>
          <a:xfrm>
            <a:off x="10184272" y="5348188"/>
            <a:ext cx="1571025" cy="738664"/>
          </a:xfrm>
          <a:prstGeom prst="rect">
            <a:avLst/>
          </a:prstGeom>
          <a:noFill/>
        </p:spPr>
        <p:txBody>
          <a:bodyPr wrap="square" rtlCol="0">
            <a:spAutoFit/>
          </a:bodyPr>
          <a:lstStyle/>
          <a:p>
            <a:pPr algn="ctr"/>
            <a:r>
              <a:rPr lang="en-US" sz="1400" dirty="0"/>
              <a:t>Temporary security credential</a:t>
            </a:r>
          </a:p>
        </p:txBody>
      </p:sp>
      <p:sp>
        <p:nvSpPr>
          <p:cNvPr id="23" name="TextBox 22">
            <a:extLst>
              <a:ext uri="{FF2B5EF4-FFF2-40B4-BE49-F238E27FC236}">
                <a16:creationId xmlns:a16="http://schemas.microsoft.com/office/drawing/2014/main" id="{45E8F4EA-DD53-9445-9833-03CC975C835F}"/>
              </a:ext>
            </a:extLst>
          </p:cNvPr>
          <p:cNvSpPr txBox="1"/>
          <p:nvPr/>
        </p:nvSpPr>
        <p:spPr>
          <a:xfrm>
            <a:off x="1873406" y="3176351"/>
            <a:ext cx="2301904" cy="307777"/>
          </a:xfrm>
          <a:prstGeom prst="rect">
            <a:avLst/>
          </a:prstGeom>
          <a:noFill/>
        </p:spPr>
        <p:txBody>
          <a:bodyPr wrap="square" rtlCol="0">
            <a:spAutoFit/>
          </a:bodyPr>
          <a:lstStyle/>
          <a:p>
            <a:pPr algn="ctr"/>
            <a:r>
              <a:rPr lang="en-US" sz="1400" dirty="0"/>
              <a:t>AWS Directory Service</a:t>
            </a:r>
          </a:p>
        </p:txBody>
      </p:sp>
      <p:sp>
        <p:nvSpPr>
          <p:cNvPr id="24" name="TextBox 23">
            <a:extLst>
              <a:ext uri="{FF2B5EF4-FFF2-40B4-BE49-F238E27FC236}">
                <a16:creationId xmlns:a16="http://schemas.microsoft.com/office/drawing/2014/main" id="{50673249-BCA1-474E-95DD-96DD2FBD5F60}"/>
              </a:ext>
            </a:extLst>
          </p:cNvPr>
          <p:cNvSpPr txBox="1"/>
          <p:nvPr/>
        </p:nvSpPr>
        <p:spPr>
          <a:xfrm>
            <a:off x="6612675" y="3176351"/>
            <a:ext cx="2301904" cy="523220"/>
          </a:xfrm>
          <a:prstGeom prst="rect">
            <a:avLst/>
          </a:prstGeom>
          <a:noFill/>
        </p:spPr>
        <p:txBody>
          <a:bodyPr wrap="square" rtlCol="0">
            <a:spAutoFit/>
          </a:bodyPr>
          <a:lstStyle/>
          <a:p>
            <a:pPr algn="ctr"/>
            <a:r>
              <a:rPr lang="en-US" sz="1400" dirty="0"/>
              <a:t>AWS Identity and Access Management (IAM)</a:t>
            </a:r>
          </a:p>
        </p:txBody>
      </p:sp>
      <p:sp>
        <p:nvSpPr>
          <p:cNvPr id="26" name="TextBox 25">
            <a:extLst>
              <a:ext uri="{FF2B5EF4-FFF2-40B4-BE49-F238E27FC236}">
                <a16:creationId xmlns:a16="http://schemas.microsoft.com/office/drawing/2014/main" id="{DBB73D70-95FC-B048-8AC9-BAC23322986D}"/>
              </a:ext>
            </a:extLst>
          </p:cNvPr>
          <p:cNvSpPr txBox="1"/>
          <p:nvPr/>
        </p:nvSpPr>
        <p:spPr>
          <a:xfrm>
            <a:off x="4237465" y="3176351"/>
            <a:ext cx="2301904" cy="307777"/>
          </a:xfrm>
          <a:prstGeom prst="rect">
            <a:avLst/>
          </a:prstGeom>
          <a:noFill/>
        </p:spPr>
        <p:txBody>
          <a:bodyPr wrap="square" rtlCol="0">
            <a:spAutoFit/>
          </a:bodyPr>
          <a:lstStyle/>
          <a:p>
            <a:pPr algn="ctr"/>
            <a:r>
              <a:rPr lang="en-US" sz="1400" dirty="0"/>
              <a:t>AWS Firewall Manager</a:t>
            </a:r>
          </a:p>
        </p:txBody>
      </p:sp>
      <p:pic>
        <p:nvPicPr>
          <p:cNvPr id="27" name="Graphic 26">
            <a:extLst>
              <a:ext uri="{FF2B5EF4-FFF2-40B4-BE49-F238E27FC236}">
                <a16:creationId xmlns:a16="http://schemas.microsoft.com/office/drawing/2014/main" id="{E1920275-F8B4-044F-91BF-DD618FB234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5865" y="2418194"/>
            <a:ext cx="711200" cy="711200"/>
          </a:xfrm>
          <a:prstGeom prst="rect">
            <a:avLst/>
          </a:prstGeom>
        </p:spPr>
      </p:pic>
      <p:pic>
        <p:nvPicPr>
          <p:cNvPr id="29" name="Graphic 28">
            <a:extLst>
              <a:ext uri="{FF2B5EF4-FFF2-40B4-BE49-F238E27FC236}">
                <a16:creationId xmlns:a16="http://schemas.microsoft.com/office/drawing/2014/main" id="{BDEFA768-3AA8-B540-83B5-D691924B61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3151" y="1079737"/>
            <a:ext cx="711200" cy="711200"/>
          </a:xfrm>
          <a:prstGeom prst="rect">
            <a:avLst/>
          </a:prstGeom>
        </p:spPr>
      </p:pic>
      <p:pic>
        <p:nvPicPr>
          <p:cNvPr id="31" name="Graphic 30">
            <a:extLst>
              <a:ext uri="{FF2B5EF4-FFF2-40B4-BE49-F238E27FC236}">
                <a16:creationId xmlns:a16="http://schemas.microsoft.com/office/drawing/2014/main" id="{D8672739-CD2E-D349-94AB-FF78ABB1B2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9060" y="2418194"/>
            <a:ext cx="711200" cy="711200"/>
          </a:xfrm>
          <a:prstGeom prst="rect">
            <a:avLst/>
          </a:prstGeom>
        </p:spPr>
      </p:pic>
      <p:pic>
        <p:nvPicPr>
          <p:cNvPr id="33" name="Graphic 32">
            <a:extLst>
              <a:ext uri="{FF2B5EF4-FFF2-40B4-BE49-F238E27FC236}">
                <a16:creationId xmlns:a16="http://schemas.microsoft.com/office/drawing/2014/main" id="{B2BCC1C9-E405-2145-8165-B563721C54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080" y="1079737"/>
            <a:ext cx="711200" cy="711200"/>
          </a:xfrm>
          <a:prstGeom prst="rect">
            <a:avLst/>
          </a:prstGeom>
        </p:spPr>
      </p:pic>
      <p:pic>
        <p:nvPicPr>
          <p:cNvPr id="35" name="Graphic 34">
            <a:extLst>
              <a:ext uri="{FF2B5EF4-FFF2-40B4-BE49-F238E27FC236}">
                <a16:creationId xmlns:a16="http://schemas.microsoft.com/office/drawing/2014/main" id="{8FB9A325-064A-1544-9BC4-DC8C8D976D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1967" y="2418194"/>
            <a:ext cx="711200" cy="711200"/>
          </a:xfrm>
          <a:prstGeom prst="rect">
            <a:avLst/>
          </a:prstGeom>
        </p:spPr>
      </p:pic>
      <p:pic>
        <p:nvPicPr>
          <p:cNvPr id="37" name="Graphic 36">
            <a:extLst>
              <a:ext uri="{FF2B5EF4-FFF2-40B4-BE49-F238E27FC236}">
                <a16:creationId xmlns:a16="http://schemas.microsoft.com/office/drawing/2014/main" id="{0B16542F-4C0D-DE45-99C9-05EC9CD8FE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81967" y="1079737"/>
            <a:ext cx="711200" cy="711200"/>
          </a:xfrm>
          <a:prstGeom prst="rect">
            <a:avLst/>
          </a:prstGeom>
        </p:spPr>
      </p:pic>
      <p:pic>
        <p:nvPicPr>
          <p:cNvPr id="39" name="Graphic 38">
            <a:extLst>
              <a:ext uri="{FF2B5EF4-FFF2-40B4-BE49-F238E27FC236}">
                <a16:creationId xmlns:a16="http://schemas.microsoft.com/office/drawing/2014/main" id="{9FC9BD2D-2623-BF48-B9B2-5AEAB05D71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38604" y="3757971"/>
            <a:ext cx="469900" cy="469900"/>
          </a:xfrm>
          <a:prstGeom prst="rect">
            <a:avLst/>
          </a:prstGeom>
        </p:spPr>
      </p:pic>
      <p:pic>
        <p:nvPicPr>
          <p:cNvPr id="41" name="Graphic 40">
            <a:extLst>
              <a:ext uri="{FF2B5EF4-FFF2-40B4-BE49-F238E27FC236}">
                <a16:creationId xmlns:a16="http://schemas.microsoft.com/office/drawing/2014/main" id="{E9420ABA-AF58-BB4F-A8C1-C126FFE1472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21655" y="4367976"/>
            <a:ext cx="469900" cy="469900"/>
          </a:xfrm>
          <a:prstGeom prst="rect">
            <a:avLst/>
          </a:prstGeom>
        </p:spPr>
      </p:pic>
      <p:pic>
        <p:nvPicPr>
          <p:cNvPr id="43" name="Graphic 42">
            <a:extLst>
              <a:ext uri="{FF2B5EF4-FFF2-40B4-BE49-F238E27FC236}">
                <a16:creationId xmlns:a16="http://schemas.microsoft.com/office/drawing/2014/main" id="{A1630F25-086D-6341-9910-EC87FC108B8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38604" y="5149200"/>
            <a:ext cx="469900" cy="469900"/>
          </a:xfrm>
          <a:prstGeom prst="rect">
            <a:avLst/>
          </a:prstGeom>
        </p:spPr>
      </p:pic>
      <p:pic>
        <p:nvPicPr>
          <p:cNvPr id="45" name="Graphic 44">
            <a:extLst>
              <a:ext uri="{FF2B5EF4-FFF2-40B4-BE49-F238E27FC236}">
                <a16:creationId xmlns:a16="http://schemas.microsoft.com/office/drawing/2014/main" id="{C34148E2-F203-C147-9C74-283310793A6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52572" y="4935271"/>
            <a:ext cx="469900" cy="469900"/>
          </a:xfrm>
          <a:prstGeom prst="rect">
            <a:avLst/>
          </a:prstGeom>
        </p:spPr>
      </p:pic>
      <p:pic>
        <p:nvPicPr>
          <p:cNvPr id="47" name="Graphic 46">
            <a:extLst>
              <a:ext uri="{FF2B5EF4-FFF2-40B4-BE49-F238E27FC236}">
                <a16:creationId xmlns:a16="http://schemas.microsoft.com/office/drawing/2014/main" id="{687A2449-92CB-BC4D-B7EB-A6E8F4A8BA5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48861" y="3821529"/>
            <a:ext cx="469900" cy="469900"/>
          </a:xfrm>
          <a:prstGeom prst="rect">
            <a:avLst/>
          </a:prstGeom>
        </p:spPr>
      </p:pic>
      <p:pic>
        <p:nvPicPr>
          <p:cNvPr id="49" name="Graphic 48">
            <a:extLst>
              <a:ext uri="{FF2B5EF4-FFF2-40B4-BE49-F238E27FC236}">
                <a16:creationId xmlns:a16="http://schemas.microsoft.com/office/drawing/2014/main" id="{D57544FC-CFAA-5546-A4DC-2BDF2AA8E3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34834" y="3716399"/>
            <a:ext cx="469900" cy="469900"/>
          </a:xfrm>
          <a:prstGeom prst="rect">
            <a:avLst/>
          </a:prstGeom>
        </p:spPr>
      </p:pic>
      <p:pic>
        <p:nvPicPr>
          <p:cNvPr id="51" name="Graphic 50">
            <a:extLst>
              <a:ext uri="{FF2B5EF4-FFF2-40B4-BE49-F238E27FC236}">
                <a16:creationId xmlns:a16="http://schemas.microsoft.com/office/drawing/2014/main" id="{ECECFF66-4B55-8648-A9EF-A4D9023DB8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559120" y="3732078"/>
            <a:ext cx="469900" cy="469900"/>
          </a:xfrm>
          <a:prstGeom prst="rect">
            <a:avLst/>
          </a:prstGeom>
        </p:spPr>
      </p:pic>
      <p:pic>
        <p:nvPicPr>
          <p:cNvPr id="53" name="Graphic 52">
            <a:extLst>
              <a:ext uri="{FF2B5EF4-FFF2-40B4-BE49-F238E27FC236}">
                <a16:creationId xmlns:a16="http://schemas.microsoft.com/office/drawing/2014/main" id="{90D5A9DB-EC7C-6342-9486-0A731DEC214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559120" y="4529612"/>
            <a:ext cx="469900" cy="469900"/>
          </a:xfrm>
          <a:prstGeom prst="rect">
            <a:avLst/>
          </a:prstGeom>
        </p:spPr>
      </p:pic>
      <p:pic>
        <p:nvPicPr>
          <p:cNvPr id="55" name="Graphic 54">
            <a:extLst>
              <a:ext uri="{FF2B5EF4-FFF2-40B4-BE49-F238E27FC236}">
                <a16:creationId xmlns:a16="http://schemas.microsoft.com/office/drawing/2014/main" id="{50E1591F-DA4C-934C-BDCB-2E69767A65B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59120" y="5247620"/>
            <a:ext cx="469900" cy="469900"/>
          </a:xfrm>
          <a:prstGeom prst="rect">
            <a:avLst/>
          </a:prstGeom>
        </p:spPr>
      </p:pic>
      <p:pic>
        <p:nvPicPr>
          <p:cNvPr id="57" name="Graphic 56">
            <a:extLst>
              <a:ext uri="{FF2B5EF4-FFF2-40B4-BE49-F238E27FC236}">
                <a16:creationId xmlns:a16="http://schemas.microsoft.com/office/drawing/2014/main" id="{43CD1540-8136-7C44-A4F2-072DFBD5B02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734834" y="4996789"/>
            <a:ext cx="469900" cy="469900"/>
          </a:xfrm>
          <a:prstGeom prst="rect">
            <a:avLst/>
          </a:prstGeom>
        </p:spPr>
      </p:pic>
    </p:spTree>
    <p:extLst>
      <p:ext uri="{BB962C8B-B14F-4D97-AF65-F5344CB8AC3E}">
        <p14:creationId xmlns:p14="http://schemas.microsoft.com/office/powerpoint/2010/main" val="36322893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205</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4/5</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650982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174468" y="1858023"/>
            <a:ext cx="2301904" cy="307777"/>
          </a:xfrm>
          <a:prstGeom prst="rect">
            <a:avLst/>
          </a:prstGeom>
          <a:noFill/>
        </p:spPr>
        <p:txBody>
          <a:bodyPr wrap="square" rtlCol="0">
            <a:spAutoFit/>
          </a:bodyPr>
          <a:lstStyle/>
          <a:p>
            <a:pPr algn="ctr"/>
            <a:r>
              <a:rPr lang="en-US" sz="1400" dirty="0"/>
              <a:t>AWS Secrets Manager</a:t>
            </a:r>
          </a:p>
        </p:txBody>
      </p:sp>
      <p:sp>
        <p:nvSpPr>
          <p:cNvPr id="24" name="TextBox 23">
            <a:extLst>
              <a:ext uri="{FF2B5EF4-FFF2-40B4-BE49-F238E27FC236}">
                <a16:creationId xmlns:a16="http://schemas.microsoft.com/office/drawing/2014/main" id="{3D9E9FED-E9B1-B74C-8C08-F5BB963158CB}"/>
              </a:ext>
            </a:extLst>
          </p:cNvPr>
          <p:cNvSpPr txBox="1"/>
          <p:nvPr/>
        </p:nvSpPr>
        <p:spPr>
          <a:xfrm>
            <a:off x="4174468" y="3241745"/>
            <a:ext cx="2301904" cy="307777"/>
          </a:xfrm>
          <a:prstGeom prst="rect">
            <a:avLst/>
          </a:prstGeom>
          <a:noFill/>
        </p:spPr>
        <p:txBody>
          <a:bodyPr wrap="square" rtlCol="0">
            <a:spAutoFit/>
          </a:bodyPr>
          <a:lstStyle/>
          <a:p>
            <a:pPr algn="ctr"/>
            <a:r>
              <a:rPr lang="en-US" sz="1400" dirty="0"/>
              <a:t>AWS Secrets Manager</a:t>
            </a:r>
          </a:p>
        </p:txBody>
      </p:sp>
      <p:pic>
        <p:nvPicPr>
          <p:cNvPr id="19" name="Graphic 18">
            <a:extLst>
              <a:ext uri="{FF2B5EF4-FFF2-40B4-BE49-F238E27FC236}">
                <a16:creationId xmlns:a16="http://schemas.microsoft.com/office/drawing/2014/main" id="{866A7490-3B7F-0B40-9238-8C2EEBC55B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69820" y="2524507"/>
            <a:ext cx="711200" cy="711200"/>
          </a:xfrm>
          <a:prstGeom prst="rect">
            <a:avLst/>
          </a:prstGeom>
        </p:spPr>
      </p:pic>
      <p:pic>
        <p:nvPicPr>
          <p:cNvPr id="21" name="Graphic 20">
            <a:extLst>
              <a:ext uri="{FF2B5EF4-FFF2-40B4-BE49-F238E27FC236}">
                <a16:creationId xmlns:a16="http://schemas.microsoft.com/office/drawing/2014/main" id="{28B94778-37E1-254E-8874-BE0768E5E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820" y="1136121"/>
            <a:ext cx="711200" cy="711200"/>
          </a:xfrm>
          <a:prstGeom prst="rect">
            <a:avLst/>
          </a:prstGeom>
        </p:spPr>
      </p:pic>
      <p:sp>
        <p:nvSpPr>
          <p:cNvPr id="28" name="TextBox 27">
            <a:extLst>
              <a:ext uri="{FF2B5EF4-FFF2-40B4-BE49-F238E27FC236}">
                <a16:creationId xmlns:a16="http://schemas.microsoft.com/office/drawing/2014/main" id="{90A92ED3-A03E-B349-8121-A448B8DC0767}"/>
              </a:ext>
            </a:extLst>
          </p:cNvPr>
          <p:cNvSpPr txBox="1"/>
          <p:nvPr/>
        </p:nvSpPr>
        <p:spPr>
          <a:xfrm>
            <a:off x="1872564" y="1891483"/>
            <a:ext cx="2301904" cy="523220"/>
          </a:xfrm>
          <a:prstGeom prst="rect">
            <a:avLst/>
          </a:prstGeom>
          <a:noFill/>
        </p:spPr>
        <p:txBody>
          <a:bodyPr wrap="square" rtlCol="0">
            <a:spAutoFit/>
          </a:bodyPr>
          <a:lstStyle/>
          <a:p>
            <a:pPr algn="ctr"/>
            <a:r>
              <a:rPr lang="en-US" sz="1400" dirty="0"/>
              <a:t>AWS Key Management Service</a:t>
            </a:r>
          </a:p>
        </p:txBody>
      </p:sp>
      <p:sp>
        <p:nvSpPr>
          <p:cNvPr id="32" name="TextBox 31">
            <a:extLst>
              <a:ext uri="{FF2B5EF4-FFF2-40B4-BE49-F238E27FC236}">
                <a16:creationId xmlns:a16="http://schemas.microsoft.com/office/drawing/2014/main" id="{EA19EB63-9B92-4442-AA84-8692EBE092AE}"/>
              </a:ext>
            </a:extLst>
          </p:cNvPr>
          <p:cNvSpPr txBox="1"/>
          <p:nvPr/>
        </p:nvSpPr>
        <p:spPr>
          <a:xfrm>
            <a:off x="1872564" y="3296537"/>
            <a:ext cx="2301904" cy="523220"/>
          </a:xfrm>
          <a:prstGeom prst="rect">
            <a:avLst/>
          </a:prstGeom>
          <a:noFill/>
        </p:spPr>
        <p:txBody>
          <a:bodyPr wrap="square" rtlCol="0">
            <a:spAutoFit/>
          </a:bodyPr>
          <a:lstStyle/>
          <a:p>
            <a:pPr algn="ctr"/>
            <a:r>
              <a:rPr lang="en-US" sz="1400" dirty="0"/>
              <a:t>AWS Key Management Service</a:t>
            </a:r>
          </a:p>
        </p:txBody>
      </p:sp>
      <p:pic>
        <p:nvPicPr>
          <p:cNvPr id="33" name="Graphic 32">
            <a:extLst>
              <a:ext uri="{FF2B5EF4-FFF2-40B4-BE49-F238E27FC236}">
                <a16:creationId xmlns:a16="http://schemas.microsoft.com/office/drawing/2014/main" id="{28DFDADC-1F91-434E-BD65-7EE836003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7916" y="2500724"/>
            <a:ext cx="711200" cy="711200"/>
          </a:xfrm>
          <a:prstGeom prst="rect">
            <a:avLst/>
          </a:prstGeom>
        </p:spPr>
      </p:pic>
      <p:pic>
        <p:nvPicPr>
          <p:cNvPr id="34" name="Graphic 33">
            <a:extLst>
              <a:ext uri="{FF2B5EF4-FFF2-40B4-BE49-F238E27FC236}">
                <a16:creationId xmlns:a16="http://schemas.microsoft.com/office/drawing/2014/main" id="{CA8733F1-1CBF-494B-B1CC-CBCDB7037E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7916" y="1136121"/>
            <a:ext cx="711200" cy="711200"/>
          </a:xfrm>
          <a:prstGeom prst="rect">
            <a:avLst/>
          </a:prstGeom>
        </p:spPr>
      </p:pic>
      <p:sp>
        <p:nvSpPr>
          <p:cNvPr id="27" name="TextBox 26">
            <a:extLst>
              <a:ext uri="{FF2B5EF4-FFF2-40B4-BE49-F238E27FC236}">
                <a16:creationId xmlns:a16="http://schemas.microsoft.com/office/drawing/2014/main" id="{00A02392-8B1A-E94C-826A-23B684074EB7}"/>
              </a:ext>
            </a:extLst>
          </p:cNvPr>
          <p:cNvSpPr txBox="1"/>
          <p:nvPr/>
        </p:nvSpPr>
        <p:spPr>
          <a:xfrm>
            <a:off x="6391913" y="1858023"/>
            <a:ext cx="2301904" cy="307777"/>
          </a:xfrm>
          <a:prstGeom prst="rect">
            <a:avLst/>
          </a:prstGeom>
          <a:noFill/>
        </p:spPr>
        <p:txBody>
          <a:bodyPr wrap="square" rtlCol="0">
            <a:spAutoFit/>
          </a:bodyPr>
          <a:lstStyle/>
          <a:p>
            <a:pPr algn="ctr"/>
            <a:r>
              <a:rPr lang="en-US" sz="1400" dirty="0"/>
              <a:t>AWS Security Hub </a:t>
            </a:r>
          </a:p>
        </p:txBody>
      </p:sp>
      <p:sp>
        <p:nvSpPr>
          <p:cNvPr id="29" name="TextBox 28">
            <a:extLst>
              <a:ext uri="{FF2B5EF4-FFF2-40B4-BE49-F238E27FC236}">
                <a16:creationId xmlns:a16="http://schemas.microsoft.com/office/drawing/2014/main" id="{42976985-B599-464F-92D3-3FB1D782C62B}"/>
              </a:ext>
            </a:extLst>
          </p:cNvPr>
          <p:cNvSpPr txBox="1"/>
          <p:nvPr/>
        </p:nvSpPr>
        <p:spPr>
          <a:xfrm>
            <a:off x="6391913" y="3241745"/>
            <a:ext cx="2301904" cy="307777"/>
          </a:xfrm>
          <a:prstGeom prst="rect">
            <a:avLst/>
          </a:prstGeom>
          <a:noFill/>
        </p:spPr>
        <p:txBody>
          <a:bodyPr wrap="square" rtlCol="0">
            <a:spAutoFit/>
          </a:bodyPr>
          <a:lstStyle/>
          <a:p>
            <a:pPr algn="ctr"/>
            <a:r>
              <a:rPr lang="en-US" sz="1400" dirty="0"/>
              <a:t>AWS Security Hub </a:t>
            </a:r>
          </a:p>
        </p:txBody>
      </p:sp>
      <p:pic>
        <p:nvPicPr>
          <p:cNvPr id="35" name="Graphic 34">
            <a:extLst>
              <a:ext uri="{FF2B5EF4-FFF2-40B4-BE49-F238E27FC236}">
                <a16:creationId xmlns:a16="http://schemas.microsoft.com/office/drawing/2014/main" id="{81D80976-40AF-BE43-8632-62AF16F8EA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7265" y="2524507"/>
            <a:ext cx="711200" cy="711200"/>
          </a:xfrm>
          <a:prstGeom prst="rect">
            <a:avLst/>
          </a:prstGeom>
        </p:spPr>
      </p:pic>
      <p:pic>
        <p:nvPicPr>
          <p:cNvPr id="36" name="Graphic 35">
            <a:extLst>
              <a:ext uri="{FF2B5EF4-FFF2-40B4-BE49-F238E27FC236}">
                <a16:creationId xmlns:a16="http://schemas.microsoft.com/office/drawing/2014/main" id="{522E9833-29B0-9A41-9778-F6EB35FBAD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87265" y="1136121"/>
            <a:ext cx="711200" cy="711200"/>
          </a:xfrm>
          <a:prstGeom prst="rect">
            <a:avLst/>
          </a:prstGeom>
        </p:spPr>
      </p:pic>
      <p:sp>
        <p:nvSpPr>
          <p:cNvPr id="37" name="TextBox 36">
            <a:extLst>
              <a:ext uri="{FF2B5EF4-FFF2-40B4-BE49-F238E27FC236}">
                <a16:creationId xmlns:a16="http://schemas.microsoft.com/office/drawing/2014/main" id="{02AED532-620B-C84C-A24D-7DE16249049F}"/>
              </a:ext>
            </a:extLst>
          </p:cNvPr>
          <p:cNvSpPr txBox="1"/>
          <p:nvPr/>
        </p:nvSpPr>
        <p:spPr>
          <a:xfrm>
            <a:off x="8575905" y="1936249"/>
            <a:ext cx="2301904" cy="307777"/>
          </a:xfrm>
          <a:prstGeom prst="rect">
            <a:avLst/>
          </a:prstGeom>
          <a:noFill/>
        </p:spPr>
        <p:txBody>
          <a:bodyPr wrap="square" rtlCol="0">
            <a:spAutoFit/>
          </a:bodyPr>
          <a:lstStyle/>
          <a:p>
            <a:pPr algn="ctr"/>
            <a:r>
              <a:rPr lang="en-US" sz="1400" dirty="0"/>
              <a:t>AWS Shield</a:t>
            </a:r>
          </a:p>
        </p:txBody>
      </p:sp>
      <p:sp>
        <p:nvSpPr>
          <p:cNvPr id="38" name="TextBox 37">
            <a:extLst>
              <a:ext uri="{FF2B5EF4-FFF2-40B4-BE49-F238E27FC236}">
                <a16:creationId xmlns:a16="http://schemas.microsoft.com/office/drawing/2014/main" id="{6AD845DC-5118-4449-98CC-B9C1BB131FA3}"/>
              </a:ext>
            </a:extLst>
          </p:cNvPr>
          <p:cNvSpPr txBox="1"/>
          <p:nvPr/>
        </p:nvSpPr>
        <p:spPr>
          <a:xfrm>
            <a:off x="8575905" y="4483184"/>
            <a:ext cx="2301904" cy="307777"/>
          </a:xfrm>
          <a:prstGeom prst="rect">
            <a:avLst/>
          </a:prstGeom>
          <a:noFill/>
        </p:spPr>
        <p:txBody>
          <a:bodyPr wrap="square" rtlCol="0">
            <a:spAutoFit/>
          </a:bodyPr>
          <a:lstStyle/>
          <a:p>
            <a:pPr algn="ctr"/>
            <a:r>
              <a:rPr lang="en-US" sz="1400" dirty="0"/>
              <a:t>AWS Shield Advanced</a:t>
            </a:r>
          </a:p>
        </p:txBody>
      </p:sp>
      <p:sp>
        <p:nvSpPr>
          <p:cNvPr id="39" name="TextBox 38">
            <a:extLst>
              <a:ext uri="{FF2B5EF4-FFF2-40B4-BE49-F238E27FC236}">
                <a16:creationId xmlns:a16="http://schemas.microsoft.com/office/drawing/2014/main" id="{0AE80243-8CCD-994F-B4C8-EE3A4293DA78}"/>
              </a:ext>
            </a:extLst>
          </p:cNvPr>
          <p:cNvSpPr txBox="1"/>
          <p:nvPr/>
        </p:nvSpPr>
        <p:spPr>
          <a:xfrm>
            <a:off x="8575905" y="3363605"/>
            <a:ext cx="2301904" cy="307777"/>
          </a:xfrm>
          <a:prstGeom prst="rect">
            <a:avLst/>
          </a:prstGeom>
          <a:noFill/>
        </p:spPr>
        <p:txBody>
          <a:bodyPr wrap="square" rtlCol="0">
            <a:spAutoFit/>
          </a:bodyPr>
          <a:lstStyle/>
          <a:p>
            <a:pPr algn="ctr"/>
            <a:r>
              <a:rPr lang="en-US" sz="1400" dirty="0"/>
              <a:t>AWS Shield</a:t>
            </a:r>
          </a:p>
        </p:txBody>
      </p:sp>
      <p:pic>
        <p:nvPicPr>
          <p:cNvPr id="40" name="Graphic 39">
            <a:extLst>
              <a:ext uri="{FF2B5EF4-FFF2-40B4-BE49-F238E27FC236}">
                <a16:creationId xmlns:a16="http://schemas.microsoft.com/office/drawing/2014/main" id="{1FA8D290-FEB8-764D-80B6-F6B7324DB8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71257" y="2583904"/>
            <a:ext cx="711200" cy="711200"/>
          </a:xfrm>
          <a:prstGeom prst="rect">
            <a:avLst/>
          </a:prstGeom>
        </p:spPr>
      </p:pic>
      <p:pic>
        <p:nvPicPr>
          <p:cNvPr id="41" name="Graphic 40">
            <a:extLst>
              <a:ext uri="{FF2B5EF4-FFF2-40B4-BE49-F238E27FC236}">
                <a16:creationId xmlns:a16="http://schemas.microsoft.com/office/drawing/2014/main" id="{7610D3D5-C1E7-7D40-BD47-3853792381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1257" y="1180283"/>
            <a:ext cx="711200" cy="711200"/>
          </a:xfrm>
          <a:prstGeom prst="rect">
            <a:avLst/>
          </a:prstGeom>
        </p:spPr>
      </p:pic>
      <p:pic>
        <p:nvPicPr>
          <p:cNvPr id="42" name="Graphic 41">
            <a:extLst>
              <a:ext uri="{FF2B5EF4-FFF2-40B4-BE49-F238E27FC236}">
                <a16:creationId xmlns:a16="http://schemas.microsoft.com/office/drawing/2014/main" id="{B8C19B32-7CF3-BB46-BD6B-A599A01264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91907" y="3961682"/>
            <a:ext cx="469900" cy="469900"/>
          </a:xfrm>
          <a:prstGeom prst="rect">
            <a:avLst/>
          </a:prstGeom>
        </p:spPr>
      </p:pic>
      <p:cxnSp>
        <p:nvCxnSpPr>
          <p:cNvPr id="43" name="Straight Connector 42">
            <a:extLst>
              <a:ext uri="{FF2B5EF4-FFF2-40B4-BE49-F238E27FC236}">
                <a16:creationId xmlns:a16="http://schemas.microsoft.com/office/drawing/2014/main" id="{1848C7F2-22BC-6742-9433-9DEAA193C5C2}"/>
              </a:ext>
            </a:extLst>
          </p:cNvPr>
          <p:cNvCxnSpPr>
            <a:cxnSpLocks/>
          </p:cNvCxnSpPr>
          <p:nvPr/>
        </p:nvCxnSpPr>
        <p:spPr>
          <a:xfrm>
            <a:off x="858472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7613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206</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5/5</a:t>
            </a:r>
          </a:p>
        </p:txBody>
      </p: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430698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306987" y="1954198"/>
            <a:ext cx="2301904" cy="307777"/>
          </a:xfrm>
          <a:prstGeom prst="rect">
            <a:avLst/>
          </a:prstGeom>
          <a:noFill/>
        </p:spPr>
        <p:txBody>
          <a:bodyPr wrap="square" rtlCol="0">
            <a:spAutoFit/>
          </a:bodyPr>
          <a:lstStyle/>
          <a:p>
            <a:pPr algn="ctr"/>
            <a:r>
              <a:rPr lang="en-US" sz="1400" dirty="0"/>
              <a:t>AWS WAF</a:t>
            </a:r>
          </a:p>
        </p:txBody>
      </p:sp>
      <p:sp>
        <p:nvSpPr>
          <p:cNvPr id="11" name="TextBox 10">
            <a:extLst>
              <a:ext uri="{FF2B5EF4-FFF2-40B4-BE49-F238E27FC236}">
                <a16:creationId xmlns:a16="http://schemas.microsoft.com/office/drawing/2014/main" id="{99E9A16C-C445-9643-9734-20DB6E5D3E42}"/>
              </a:ext>
            </a:extLst>
          </p:cNvPr>
          <p:cNvSpPr txBox="1"/>
          <p:nvPr/>
        </p:nvSpPr>
        <p:spPr>
          <a:xfrm>
            <a:off x="1901524" y="1954198"/>
            <a:ext cx="2301904" cy="307777"/>
          </a:xfrm>
          <a:prstGeom prst="rect">
            <a:avLst/>
          </a:prstGeom>
          <a:noFill/>
        </p:spPr>
        <p:txBody>
          <a:bodyPr wrap="square" rtlCol="0">
            <a:spAutoFit/>
          </a:bodyPr>
          <a:lstStyle/>
          <a:p>
            <a:pPr algn="ctr"/>
            <a:r>
              <a:rPr lang="en-US" sz="1400" dirty="0"/>
              <a:t>AWS Single Sign-On</a:t>
            </a:r>
          </a:p>
        </p:txBody>
      </p:sp>
      <p:sp>
        <p:nvSpPr>
          <p:cNvPr id="18" name="TextBox 17">
            <a:extLst>
              <a:ext uri="{FF2B5EF4-FFF2-40B4-BE49-F238E27FC236}">
                <a16:creationId xmlns:a16="http://schemas.microsoft.com/office/drawing/2014/main" id="{71181A98-E80C-9147-893B-43C1D04ED7FA}"/>
              </a:ext>
            </a:extLst>
          </p:cNvPr>
          <p:cNvSpPr txBox="1"/>
          <p:nvPr/>
        </p:nvSpPr>
        <p:spPr>
          <a:xfrm>
            <a:off x="4306987" y="4501133"/>
            <a:ext cx="2301904" cy="307777"/>
          </a:xfrm>
          <a:prstGeom prst="rect">
            <a:avLst/>
          </a:prstGeom>
          <a:noFill/>
        </p:spPr>
        <p:txBody>
          <a:bodyPr wrap="square" rtlCol="0">
            <a:spAutoFit/>
          </a:bodyPr>
          <a:lstStyle/>
          <a:p>
            <a:pPr algn="ctr"/>
            <a:r>
              <a:rPr lang="en-US" sz="1400" dirty="0"/>
              <a:t>Filtering rule</a:t>
            </a:r>
          </a:p>
        </p:txBody>
      </p:sp>
      <p:sp>
        <p:nvSpPr>
          <p:cNvPr id="20" name="TextBox 19">
            <a:extLst>
              <a:ext uri="{FF2B5EF4-FFF2-40B4-BE49-F238E27FC236}">
                <a16:creationId xmlns:a16="http://schemas.microsoft.com/office/drawing/2014/main" id="{A420286E-1003-414C-846B-16FC55B19060}"/>
              </a:ext>
            </a:extLst>
          </p:cNvPr>
          <p:cNvSpPr txBox="1"/>
          <p:nvPr/>
        </p:nvSpPr>
        <p:spPr>
          <a:xfrm>
            <a:off x="4306987" y="3381554"/>
            <a:ext cx="2301904" cy="307777"/>
          </a:xfrm>
          <a:prstGeom prst="rect">
            <a:avLst/>
          </a:prstGeom>
          <a:noFill/>
        </p:spPr>
        <p:txBody>
          <a:bodyPr wrap="square" rtlCol="0">
            <a:spAutoFit/>
          </a:bodyPr>
          <a:lstStyle/>
          <a:p>
            <a:pPr algn="ctr"/>
            <a:r>
              <a:rPr lang="en-US" sz="1400" dirty="0"/>
              <a:t>AWS WAF</a:t>
            </a:r>
          </a:p>
        </p:txBody>
      </p:sp>
      <p:sp>
        <p:nvSpPr>
          <p:cNvPr id="21" name="TextBox 20">
            <a:extLst>
              <a:ext uri="{FF2B5EF4-FFF2-40B4-BE49-F238E27FC236}">
                <a16:creationId xmlns:a16="http://schemas.microsoft.com/office/drawing/2014/main" id="{117773EA-53F1-DD45-B228-C62CB04DB20F}"/>
              </a:ext>
            </a:extLst>
          </p:cNvPr>
          <p:cNvSpPr txBox="1"/>
          <p:nvPr/>
        </p:nvSpPr>
        <p:spPr>
          <a:xfrm>
            <a:off x="1901524" y="3381554"/>
            <a:ext cx="2301904" cy="307777"/>
          </a:xfrm>
          <a:prstGeom prst="rect">
            <a:avLst/>
          </a:prstGeom>
          <a:noFill/>
        </p:spPr>
        <p:txBody>
          <a:bodyPr wrap="square" rtlCol="0">
            <a:spAutoFit/>
          </a:bodyPr>
          <a:lstStyle/>
          <a:p>
            <a:pPr algn="ctr"/>
            <a:r>
              <a:rPr lang="en-US" sz="1400" dirty="0"/>
              <a:t>AWS Single Sign-On</a:t>
            </a:r>
          </a:p>
        </p:txBody>
      </p:sp>
      <p:pic>
        <p:nvPicPr>
          <p:cNvPr id="16" name="Graphic 15">
            <a:extLst>
              <a:ext uri="{FF2B5EF4-FFF2-40B4-BE49-F238E27FC236}">
                <a16:creationId xmlns:a16="http://schemas.microsoft.com/office/drawing/2014/main" id="{A10AA494-023A-8140-A7BC-A0B020B75F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6876" y="2601853"/>
            <a:ext cx="711200" cy="711200"/>
          </a:xfrm>
          <a:prstGeom prst="rect">
            <a:avLst/>
          </a:prstGeom>
        </p:spPr>
      </p:pic>
      <p:pic>
        <p:nvPicPr>
          <p:cNvPr id="23" name="Graphic 22">
            <a:extLst>
              <a:ext uri="{FF2B5EF4-FFF2-40B4-BE49-F238E27FC236}">
                <a16:creationId xmlns:a16="http://schemas.microsoft.com/office/drawing/2014/main" id="{0ED8F927-E3DC-E048-B7E4-72C0A456D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876" y="1198232"/>
            <a:ext cx="711200" cy="711200"/>
          </a:xfrm>
          <a:prstGeom prst="rect">
            <a:avLst/>
          </a:prstGeom>
        </p:spPr>
      </p:pic>
      <p:pic>
        <p:nvPicPr>
          <p:cNvPr id="25" name="Graphic 24">
            <a:extLst>
              <a:ext uri="{FF2B5EF4-FFF2-40B4-BE49-F238E27FC236}">
                <a16:creationId xmlns:a16="http://schemas.microsoft.com/office/drawing/2014/main" id="{A0424149-0A91-0444-AA5A-77F755A249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2339" y="2601853"/>
            <a:ext cx="711200" cy="711200"/>
          </a:xfrm>
          <a:prstGeom prst="rect">
            <a:avLst/>
          </a:prstGeom>
        </p:spPr>
      </p:pic>
      <p:pic>
        <p:nvPicPr>
          <p:cNvPr id="27" name="Graphic 26">
            <a:extLst>
              <a:ext uri="{FF2B5EF4-FFF2-40B4-BE49-F238E27FC236}">
                <a16:creationId xmlns:a16="http://schemas.microsoft.com/office/drawing/2014/main" id="{6474A222-3CF8-3F41-AB6E-29E3FCA487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02339" y="1198232"/>
            <a:ext cx="711200" cy="711200"/>
          </a:xfrm>
          <a:prstGeom prst="rect">
            <a:avLst/>
          </a:prstGeom>
        </p:spPr>
      </p:pic>
      <p:pic>
        <p:nvPicPr>
          <p:cNvPr id="13" name="Graphic 12">
            <a:extLst>
              <a:ext uri="{FF2B5EF4-FFF2-40B4-BE49-F238E27FC236}">
                <a16:creationId xmlns:a16="http://schemas.microsoft.com/office/drawing/2014/main" id="{B20F5405-252C-B64F-AA3F-B0F1C051FC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94518" y="3962732"/>
            <a:ext cx="469900" cy="469900"/>
          </a:xfrm>
          <a:prstGeom prst="rect">
            <a:avLst/>
          </a:prstGeom>
        </p:spPr>
      </p:pic>
    </p:spTree>
    <p:extLst>
      <p:ext uri="{BB962C8B-B14F-4D97-AF65-F5344CB8AC3E}">
        <p14:creationId xmlns:p14="http://schemas.microsoft.com/office/powerpoint/2010/main" val="27447660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Storage</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207</a:t>
            </a:fld>
            <a:endParaRPr lang="en-US" dirty="0"/>
          </a:p>
        </p:txBody>
      </p:sp>
      <p:pic>
        <p:nvPicPr>
          <p:cNvPr id="5" name="Graphic 4">
            <a:extLst>
              <a:ext uri="{FF2B5EF4-FFF2-40B4-BE49-F238E27FC236}">
                <a16:creationId xmlns:a16="http://schemas.microsoft.com/office/drawing/2014/main" id="{FBE2A672-C28C-0A44-BB21-BEC7F8F552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3533698"/>
            <a:ext cx="952500" cy="952500"/>
          </a:xfrm>
          <a:prstGeom prst="rect">
            <a:avLst/>
          </a:prstGeom>
        </p:spPr>
      </p:pic>
      <p:pic>
        <p:nvPicPr>
          <p:cNvPr id="7" name="Graphic 6">
            <a:extLst>
              <a:ext uri="{FF2B5EF4-FFF2-40B4-BE49-F238E27FC236}">
                <a16:creationId xmlns:a16="http://schemas.microsoft.com/office/drawing/2014/main" id="{00504EC9-A6D9-564A-AF80-717940763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36901784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208</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p:txBody>
          <a:bodyPr/>
          <a:lstStyle/>
          <a:p>
            <a:r>
              <a:rPr lang="en-US" dirty="0"/>
              <a:t>1/3</a:t>
            </a:r>
          </a:p>
        </p:txBody>
      </p:sp>
      <p:sp>
        <p:nvSpPr>
          <p:cNvPr id="5" name="TextBox 4">
            <a:extLst>
              <a:ext uri="{FF2B5EF4-FFF2-40B4-BE49-F238E27FC236}">
                <a16:creationId xmlns:a16="http://schemas.microsoft.com/office/drawing/2014/main" id="{1824E4D1-26C3-4347-A00E-0EE6CC806219}"/>
              </a:ext>
            </a:extLst>
          </p:cNvPr>
          <p:cNvSpPr txBox="1"/>
          <p:nvPr/>
        </p:nvSpPr>
        <p:spPr>
          <a:xfrm>
            <a:off x="1873406" y="1837837"/>
            <a:ext cx="2301904" cy="523220"/>
          </a:xfrm>
          <a:prstGeom prst="rect">
            <a:avLst/>
          </a:prstGeom>
          <a:noFill/>
        </p:spPr>
        <p:txBody>
          <a:bodyPr wrap="square" rtlCol="0">
            <a:spAutoFit/>
          </a:bodyPr>
          <a:lstStyle/>
          <a:p>
            <a:pPr algn="ctr"/>
            <a:r>
              <a:rPr lang="en-US" sz="1400" dirty="0"/>
              <a:t>Amazon Elastic Block Store (EBS)</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8F6CFE-8423-304A-821E-E4AD57A9220E}"/>
              </a:ext>
            </a:extLst>
          </p:cNvPr>
          <p:cNvSpPr txBox="1"/>
          <p:nvPr/>
        </p:nvSpPr>
        <p:spPr>
          <a:xfrm>
            <a:off x="6612675" y="1837837"/>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10" name="TextBox 9">
            <a:extLst>
              <a:ext uri="{FF2B5EF4-FFF2-40B4-BE49-F238E27FC236}">
                <a16:creationId xmlns:a16="http://schemas.microsoft.com/office/drawing/2014/main" id="{0C8065C4-F284-7F43-8B53-C345A91FDF7F}"/>
              </a:ext>
            </a:extLst>
          </p:cNvPr>
          <p:cNvSpPr txBox="1"/>
          <p:nvPr/>
        </p:nvSpPr>
        <p:spPr>
          <a:xfrm>
            <a:off x="4237465" y="1837837"/>
            <a:ext cx="2301904" cy="523220"/>
          </a:xfrm>
          <a:prstGeom prst="rect">
            <a:avLst/>
          </a:prstGeom>
          <a:noFill/>
        </p:spPr>
        <p:txBody>
          <a:bodyPr wrap="square" rtlCol="0">
            <a:spAutoFit/>
          </a:bodyPr>
          <a:lstStyle/>
          <a:p>
            <a:pPr algn="ctr"/>
            <a:r>
              <a:rPr lang="en-US" sz="1400" dirty="0"/>
              <a:t>Amazon Elastic File System</a:t>
            </a:r>
          </a:p>
        </p:txBody>
      </p:sp>
      <p:sp>
        <p:nvSpPr>
          <p:cNvPr id="12" name="TextBox 11">
            <a:extLst>
              <a:ext uri="{FF2B5EF4-FFF2-40B4-BE49-F238E27FC236}">
                <a16:creationId xmlns:a16="http://schemas.microsoft.com/office/drawing/2014/main" id="{D8BA78F8-CE05-B84F-A40B-F25628D9DCBA}"/>
              </a:ext>
            </a:extLst>
          </p:cNvPr>
          <p:cNvSpPr txBox="1"/>
          <p:nvPr/>
        </p:nvSpPr>
        <p:spPr>
          <a:xfrm>
            <a:off x="1873406" y="4402474"/>
            <a:ext cx="2301904" cy="307777"/>
          </a:xfrm>
          <a:prstGeom prst="rect">
            <a:avLst/>
          </a:prstGeom>
          <a:noFill/>
        </p:spPr>
        <p:txBody>
          <a:bodyPr wrap="square" rtlCol="0">
            <a:spAutoFit/>
          </a:bodyPr>
          <a:lstStyle/>
          <a:p>
            <a:pPr algn="ctr"/>
            <a:r>
              <a:rPr lang="en-US" sz="1400" dirty="0"/>
              <a:t>Snapshot</a:t>
            </a:r>
          </a:p>
        </p:txBody>
      </p:sp>
      <p:sp>
        <p:nvSpPr>
          <p:cNvPr id="13" name="TextBox 12">
            <a:extLst>
              <a:ext uri="{FF2B5EF4-FFF2-40B4-BE49-F238E27FC236}">
                <a16:creationId xmlns:a16="http://schemas.microsoft.com/office/drawing/2014/main" id="{FEDC9F5A-D936-C443-8315-24C61CD32F1F}"/>
              </a:ext>
            </a:extLst>
          </p:cNvPr>
          <p:cNvSpPr txBox="1"/>
          <p:nvPr/>
        </p:nvSpPr>
        <p:spPr>
          <a:xfrm>
            <a:off x="1873406" y="5401622"/>
            <a:ext cx="2301904" cy="307777"/>
          </a:xfrm>
          <a:prstGeom prst="rect">
            <a:avLst/>
          </a:prstGeom>
          <a:noFill/>
        </p:spPr>
        <p:txBody>
          <a:bodyPr wrap="square" rtlCol="0">
            <a:spAutoFit/>
          </a:bodyPr>
          <a:lstStyle/>
          <a:p>
            <a:pPr algn="ctr"/>
            <a:r>
              <a:rPr lang="en-US" sz="1400" dirty="0"/>
              <a:t>Volume</a:t>
            </a:r>
          </a:p>
        </p:txBody>
      </p:sp>
      <p:sp>
        <p:nvSpPr>
          <p:cNvPr id="14" name="TextBox 13">
            <a:extLst>
              <a:ext uri="{FF2B5EF4-FFF2-40B4-BE49-F238E27FC236}">
                <a16:creationId xmlns:a16="http://schemas.microsoft.com/office/drawing/2014/main" id="{ECBD4561-2A3E-974D-B6B6-B2F13E6D59FB}"/>
              </a:ext>
            </a:extLst>
          </p:cNvPr>
          <p:cNvSpPr txBox="1"/>
          <p:nvPr/>
        </p:nvSpPr>
        <p:spPr>
          <a:xfrm>
            <a:off x="1873406" y="3198285"/>
            <a:ext cx="2301904" cy="523220"/>
          </a:xfrm>
          <a:prstGeom prst="rect">
            <a:avLst/>
          </a:prstGeom>
          <a:noFill/>
        </p:spPr>
        <p:txBody>
          <a:bodyPr wrap="square" rtlCol="0">
            <a:spAutoFit/>
          </a:bodyPr>
          <a:lstStyle/>
          <a:p>
            <a:pPr algn="ctr"/>
            <a:r>
              <a:rPr lang="en-US" sz="1400" dirty="0"/>
              <a:t>Amazon Elastic Block Store (EBS)</a:t>
            </a:r>
          </a:p>
        </p:txBody>
      </p:sp>
      <p:sp>
        <p:nvSpPr>
          <p:cNvPr id="15" name="TextBox 14">
            <a:extLst>
              <a:ext uri="{FF2B5EF4-FFF2-40B4-BE49-F238E27FC236}">
                <a16:creationId xmlns:a16="http://schemas.microsoft.com/office/drawing/2014/main" id="{EE3D7924-6019-9444-8449-58B6DE9BD50E}"/>
              </a:ext>
            </a:extLst>
          </p:cNvPr>
          <p:cNvSpPr txBox="1"/>
          <p:nvPr/>
        </p:nvSpPr>
        <p:spPr>
          <a:xfrm>
            <a:off x="6612675" y="3198285"/>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16" name="TextBox 15">
            <a:extLst>
              <a:ext uri="{FF2B5EF4-FFF2-40B4-BE49-F238E27FC236}">
                <a16:creationId xmlns:a16="http://schemas.microsoft.com/office/drawing/2014/main" id="{3922ADD8-7BD1-054C-8986-69EA7DD83EAC}"/>
              </a:ext>
            </a:extLst>
          </p:cNvPr>
          <p:cNvSpPr txBox="1"/>
          <p:nvPr/>
        </p:nvSpPr>
        <p:spPr>
          <a:xfrm>
            <a:off x="4237465" y="3198285"/>
            <a:ext cx="2301904" cy="523220"/>
          </a:xfrm>
          <a:prstGeom prst="rect">
            <a:avLst/>
          </a:prstGeom>
          <a:noFill/>
        </p:spPr>
        <p:txBody>
          <a:bodyPr wrap="square" rtlCol="0">
            <a:spAutoFit/>
          </a:bodyPr>
          <a:lstStyle/>
          <a:p>
            <a:pPr algn="ctr"/>
            <a:r>
              <a:rPr lang="en-US" sz="1400" dirty="0"/>
              <a:t>Amazon Elastic File System</a:t>
            </a:r>
          </a:p>
        </p:txBody>
      </p:sp>
      <p:pic>
        <p:nvPicPr>
          <p:cNvPr id="19" name="Graphic 18">
            <a:extLst>
              <a:ext uri="{FF2B5EF4-FFF2-40B4-BE49-F238E27FC236}">
                <a16:creationId xmlns:a16="http://schemas.microsoft.com/office/drawing/2014/main" id="{8252E745-398E-AF4F-B09E-FC8A9A0710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56684"/>
            <a:ext cx="711200" cy="711200"/>
          </a:xfrm>
          <a:prstGeom prst="rect">
            <a:avLst/>
          </a:prstGeom>
        </p:spPr>
      </p:pic>
      <p:pic>
        <p:nvPicPr>
          <p:cNvPr id="21" name="Graphic 20">
            <a:extLst>
              <a:ext uri="{FF2B5EF4-FFF2-40B4-BE49-F238E27FC236}">
                <a16:creationId xmlns:a16="http://schemas.microsoft.com/office/drawing/2014/main" id="{0F2A8371-2C1B-844F-B283-097A230AA8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9408" y="3938139"/>
            <a:ext cx="469900" cy="469900"/>
          </a:xfrm>
          <a:prstGeom prst="rect">
            <a:avLst/>
          </a:prstGeom>
        </p:spPr>
      </p:pic>
      <p:pic>
        <p:nvPicPr>
          <p:cNvPr id="23" name="Graphic 22">
            <a:extLst>
              <a:ext uri="{FF2B5EF4-FFF2-40B4-BE49-F238E27FC236}">
                <a16:creationId xmlns:a16="http://schemas.microsoft.com/office/drawing/2014/main" id="{976FCE5E-3AB8-B541-BE1E-5FB7A13863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89408" y="4904415"/>
            <a:ext cx="469900" cy="469900"/>
          </a:xfrm>
          <a:prstGeom prst="rect">
            <a:avLst/>
          </a:prstGeom>
        </p:spPr>
      </p:pic>
      <p:pic>
        <p:nvPicPr>
          <p:cNvPr id="25" name="Graphic 24">
            <a:extLst>
              <a:ext uri="{FF2B5EF4-FFF2-40B4-BE49-F238E27FC236}">
                <a16:creationId xmlns:a16="http://schemas.microsoft.com/office/drawing/2014/main" id="{490C4EBC-0EC2-F34B-B735-BF9350C8B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1126637"/>
            <a:ext cx="711200" cy="711200"/>
          </a:xfrm>
          <a:prstGeom prst="rect">
            <a:avLst/>
          </a:prstGeom>
        </p:spPr>
      </p:pic>
      <p:pic>
        <p:nvPicPr>
          <p:cNvPr id="27" name="Graphic 26">
            <a:extLst>
              <a:ext uri="{FF2B5EF4-FFF2-40B4-BE49-F238E27FC236}">
                <a16:creationId xmlns:a16="http://schemas.microsoft.com/office/drawing/2014/main" id="{B3E12A7E-0C87-7A40-AE1B-71E6968B9E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32817" y="2456684"/>
            <a:ext cx="711200" cy="711200"/>
          </a:xfrm>
          <a:prstGeom prst="rect">
            <a:avLst/>
          </a:prstGeom>
        </p:spPr>
      </p:pic>
      <p:pic>
        <p:nvPicPr>
          <p:cNvPr id="29" name="Graphic 28">
            <a:extLst>
              <a:ext uri="{FF2B5EF4-FFF2-40B4-BE49-F238E27FC236}">
                <a16:creationId xmlns:a16="http://schemas.microsoft.com/office/drawing/2014/main" id="{FA68D6BE-A3F0-7949-9701-6EA19E41D2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2817" y="1126637"/>
            <a:ext cx="711200" cy="711200"/>
          </a:xfrm>
          <a:prstGeom prst="rect">
            <a:avLst/>
          </a:prstGeom>
        </p:spPr>
      </p:pic>
      <p:sp>
        <p:nvSpPr>
          <p:cNvPr id="28" name="TextBox 27">
            <a:extLst>
              <a:ext uri="{FF2B5EF4-FFF2-40B4-BE49-F238E27FC236}">
                <a16:creationId xmlns:a16="http://schemas.microsoft.com/office/drawing/2014/main" id="{767AEBDE-EC66-7249-9375-3257D009B411}"/>
              </a:ext>
            </a:extLst>
          </p:cNvPr>
          <p:cNvSpPr txBox="1"/>
          <p:nvPr/>
        </p:nvSpPr>
        <p:spPr>
          <a:xfrm>
            <a:off x="9048394" y="1837837"/>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sp>
        <p:nvSpPr>
          <p:cNvPr id="30" name="TextBox 29">
            <a:extLst>
              <a:ext uri="{FF2B5EF4-FFF2-40B4-BE49-F238E27FC236}">
                <a16:creationId xmlns:a16="http://schemas.microsoft.com/office/drawing/2014/main" id="{D46AFBEC-502E-354B-B393-3E88BC5FC1C5}"/>
              </a:ext>
            </a:extLst>
          </p:cNvPr>
          <p:cNvSpPr txBox="1"/>
          <p:nvPr/>
        </p:nvSpPr>
        <p:spPr>
          <a:xfrm>
            <a:off x="9048394" y="3198285"/>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pic>
        <p:nvPicPr>
          <p:cNvPr id="32" name="Graphic 31">
            <a:extLst>
              <a:ext uri="{FF2B5EF4-FFF2-40B4-BE49-F238E27FC236}">
                <a16:creationId xmlns:a16="http://schemas.microsoft.com/office/drawing/2014/main" id="{AEBE3BD5-C590-1C4C-8590-6609FA4E0C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43746" y="2456684"/>
            <a:ext cx="711200" cy="711200"/>
          </a:xfrm>
          <a:prstGeom prst="rect">
            <a:avLst/>
          </a:prstGeom>
        </p:spPr>
      </p:pic>
      <p:pic>
        <p:nvPicPr>
          <p:cNvPr id="34" name="Graphic 33">
            <a:extLst>
              <a:ext uri="{FF2B5EF4-FFF2-40B4-BE49-F238E27FC236}">
                <a16:creationId xmlns:a16="http://schemas.microsoft.com/office/drawing/2014/main" id="{C372D556-D24A-EC40-A320-F956579F96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43746" y="1126637"/>
            <a:ext cx="711200" cy="711200"/>
          </a:xfrm>
          <a:prstGeom prst="rect">
            <a:avLst/>
          </a:prstGeom>
        </p:spPr>
      </p:pic>
      <p:pic>
        <p:nvPicPr>
          <p:cNvPr id="20" name="Graphic 19">
            <a:extLst>
              <a:ext uri="{FF2B5EF4-FFF2-40B4-BE49-F238E27FC236}">
                <a16:creationId xmlns:a16="http://schemas.microsoft.com/office/drawing/2014/main" id="{0EF0D7F3-921F-7844-ADEF-FE5AEA22527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82424" y="1126637"/>
            <a:ext cx="711200" cy="711200"/>
          </a:xfrm>
          <a:prstGeom prst="rect">
            <a:avLst/>
          </a:prstGeom>
        </p:spPr>
      </p:pic>
      <p:pic>
        <p:nvPicPr>
          <p:cNvPr id="24" name="Graphic 23">
            <a:extLst>
              <a:ext uri="{FF2B5EF4-FFF2-40B4-BE49-F238E27FC236}">
                <a16:creationId xmlns:a16="http://schemas.microsoft.com/office/drawing/2014/main" id="{A253A1BA-B43E-FA43-8810-56C01CF322B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08134" y="2456684"/>
            <a:ext cx="711200" cy="711200"/>
          </a:xfrm>
          <a:prstGeom prst="rect">
            <a:avLst/>
          </a:prstGeom>
        </p:spPr>
      </p:pic>
      <p:sp>
        <p:nvSpPr>
          <p:cNvPr id="31" name="TextBox 30">
            <a:extLst>
              <a:ext uri="{FF2B5EF4-FFF2-40B4-BE49-F238E27FC236}">
                <a16:creationId xmlns:a16="http://schemas.microsoft.com/office/drawing/2014/main" id="{8BE7F540-EB0C-BF49-BE75-EE3E7314DF52}"/>
              </a:ext>
            </a:extLst>
          </p:cNvPr>
          <p:cNvSpPr txBox="1"/>
          <p:nvPr/>
        </p:nvSpPr>
        <p:spPr>
          <a:xfrm>
            <a:off x="4259555" y="4402474"/>
            <a:ext cx="2301904" cy="307777"/>
          </a:xfrm>
          <a:prstGeom prst="rect">
            <a:avLst/>
          </a:prstGeom>
          <a:noFill/>
        </p:spPr>
        <p:txBody>
          <a:bodyPr wrap="square" rtlCol="0">
            <a:spAutoFit/>
          </a:bodyPr>
          <a:lstStyle/>
          <a:p>
            <a:pPr algn="ctr"/>
            <a:r>
              <a:rPr lang="en-US" sz="1400" dirty="0"/>
              <a:t>File system</a:t>
            </a:r>
          </a:p>
        </p:txBody>
      </p:sp>
      <p:pic>
        <p:nvPicPr>
          <p:cNvPr id="17" name="Graphic 16">
            <a:extLst>
              <a:ext uri="{FF2B5EF4-FFF2-40B4-BE49-F238E27FC236}">
                <a16:creationId xmlns:a16="http://schemas.microsoft.com/office/drawing/2014/main" id="{6831DDC7-D96D-E844-A9B1-28CBF1926EC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33540" y="3932574"/>
            <a:ext cx="469900" cy="469900"/>
          </a:xfrm>
          <a:prstGeom prst="rect">
            <a:avLst/>
          </a:prstGeom>
        </p:spPr>
      </p:pic>
    </p:spTree>
    <p:extLst>
      <p:ext uri="{BB962C8B-B14F-4D97-AF65-F5344CB8AC3E}">
        <p14:creationId xmlns:p14="http://schemas.microsoft.com/office/powerpoint/2010/main" val="96879155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209</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p:txBody>
          <a:bodyPr/>
          <a:lstStyle/>
          <a:p>
            <a:r>
              <a:rPr lang="en-US" dirty="0"/>
              <a:t>2/3</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765692AC-B7C1-A747-A070-952E2295B9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5489" y="3886241"/>
            <a:ext cx="469900" cy="469900"/>
          </a:xfrm>
          <a:prstGeom prst="rect">
            <a:avLst/>
          </a:prstGeom>
        </p:spPr>
      </p:pic>
      <p:pic>
        <p:nvPicPr>
          <p:cNvPr id="24" name="Graphic 23">
            <a:extLst>
              <a:ext uri="{FF2B5EF4-FFF2-40B4-BE49-F238E27FC236}">
                <a16:creationId xmlns:a16="http://schemas.microsoft.com/office/drawing/2014/main" id="{07681E32-0939-7A4C-9736-D49697DF1D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5605" y="2504747"/>
            <a:ext cx="711200" cy="711200"/>
          </a:xfrm>
          <a:prstGeom prst="rect">
            <a:avLst/>
          </a:prstGeom>
        </p:spPr>
      </p:pic>
      <p:pic>
        <p:nvPicPr>
          <p:cNvPr id="28" name="Graphic 27">
            <a:extLst>
              <a:ext uri="{FF2B5EF4-FFF2-40B4-BE49-F238E27FC236}">
                <a16:creationId xmlns:a16="http://schemas.microsoft.com/office/drawing/2014/main" id="{4319A872-D9C7-064A-B801-3DA0884C4C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4448" y="3904716"/>
            <a:ext cx="469900" cy="469900"/>
          </a:xfrm>
          <a:prstGeom prst="rect">
            <a:avLst/>
          </a:prstGeom>
        </p:spPr>
      </p:pic>
      <p:pic>
        <p:nvPicPr>
          <p:cNvPr id="32" name="Graphic 31">
            <a:extLst>
              <a:ext uri="{FF2B5EF4-FFF2-40B4-BE49-F238E27FC236}">
                <a16:creationId xmlns:a16="http://schemas.microsoft.com/office/drawing/2014/main" id="{6BF9700E-BAFC-814A-99DA-07847218C9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5605" y="1174560"/>
            <a:ext cx="711200" cy="711200"/>
          </a:xfrm>
          <a:prstGeom prst="rect">
            <a:avLst/>
          </a:prstGeom>
        </p:spPr>
      </p:pic>
      <p:pic>
        <p:nvPicPr>
          <p:cNvPr id="36" name="Graphic 35">
            <a:extLst>
              <a:ext uri="{FF2B5EF4-FFF2-40B4-BE49-F238E27FC236}">
                <a16:creationId xmlns:a16="http://schemas.microsoft.com/office/drawing/2014/main" id="{EC8BD375-3A30-FF48-9FC8-D7437F5C4C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65653" y="3953601"/>
            <a:ext cx="469900" cy="469900"/>
          </a:xfrm>
          <a:prstGeom prst="rect">
            <a:avLst/>
          </a:prstGeom>
        </p:spPr>
      </p:pic>
      <p:pic>
        <p:nvPicPr>
          <p:cNvPr id="39" name="Graphic 38">
            <a:extLst>
              <a:ext uri="{FF2B5EF4-FFF2-40B4-BE49-F238E27FC236}">
                <a16:creationId xmlns:a16="http://schemas.microsoft.com/office/drawing/2014/main" id="{D5E5831E-982F-7A42-87F0-F1973D84D2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1269" y="4963021"/>
            <a:ext cx="469900" cy="469900"/>
          </a:xfrm>
          <a:prstGeom prst="rect">
            <a:avLst/>
          </a:prstGeom>
        </p:spPr>
      </p:pic>
      <p:pic>
        <p:nvPicPr>
          <p:cNvPr id="41" name="Graphic 40">
            <a:extLst>
              <a:ext uri="{FF2B5EF4-FFF2-40B4-BE49-F238E27FC236}">
                <a16:creationId xmlns:a16="http://schemas.microsoft.com/office/drawing/2014/main" id="{9840D537-EF3D-4A48-98E9-D14A00C0652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94018" y="2504747"/>
            <a:ext cx="711200" cy="711200"/>
          </a:xfrm>
          <a:prstGeom prst="rect">
            <a:avLst/>
          </a:prstGeom>
        </p:spPr>
      </p:pic>
      <p:pic>
        <p:nvPicPr>
          <p:cNvPr id="43" name="Graphic 42">
            <a:extLst>
              <a:ext uri="{FF2B5EF4-FFF2-40B4-BE49-F238E27FC236}">
                <a16:creationId xmlns:a16="http://schemas.microsoft.com/office/drawing/2014/main" id="{A9E8AEFE-DA01-AA47-8E67-418CDEAC76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1269" y="3928256"/>
            <a:ext cx="469900" cy="469900"/>
          </a:xfrm>
          <a:prstGeom prst="rect">
            <a:avLst/>
          </a:prstGeom>
        </p:spPr>
      </p:pic>
      <p:pic>
        <p:nvPicPr>
          <p:cNvPr id="45" name="Graphic 44">
            <a:extLst>
              <a:ext uri="{FF2B5EF4-FFF2-40B4-BE49-F238E27FC236}">
                <a16:creationId xmlns:a16="http://schemas.microsoft.com/office/drawing/2014/main" id="{377480BA-A3A6-9E4A-9AF3-6770D1E63B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4018" y="1174560"/>
            <a:ext cx="711200" cy="711200"/>
          </a:xfrm>
          <a:prstGeom prst="rect">
            <a:avLst/>
          </a:prstGeom>
        </p:spPr>
      </p:pic>
      <p:pic>
        <p:nvPicPr>
          <p:cNvPr id="51" name="Graphic 50">
            <a:extLst>
              <a:ext uri="{FF2B5EF4-FFF2-40B4-BE49-F238E27FC236}">
                <a16:creationId xmlns:a16="http://schemas.microsoft.com/office/drawing/2014/main" id="{0C7C31AD-BCDD-8E4F-8954-81B959FF85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47119" y="3938783"/>
            <a:ext cx="469900" cy="469900"/>
          </a:xfrm>
          <a:prstGeom prst="rect">
            <a:avLst/>
          </a:prstGeom>
        </p:spPr>
      </p:pic>
      <p:sp>
        <p:nvSpPr>
          <p:cNvPr id="52" name="TextBox 51">
            <a:extLst>
              <a:ext uri="{FF2B5EF4-FFF2-40B4-BE49-F238E27FC236}">
                <a16:creationId xmlns:a16="http://schemas.microsoft.com/office/drawing/2014/main" id="{3D37EF20-B557-1B4D-9699-949A29C9EEBE}"/>
              </a:ext>
            </a:extLst>
          </p:cNvPr>
          <p:cNvSpPr txBox="1"/>
          <p:nvPr/>
        </p:nvSpPr>
        <p:spPr>
          <a:xfrm>
            <a:off x="6560253" y="1885760"/>
            <a:ext cx="2301904" cy="307777"/>
          </a:xfrm>
          <a:prstGeom prst="rect">
            <a:avLst/>
          </a:prstGeom>
          <a:noFill/>
        </p:spPr>
        <p:txBody>
          <a:bodyPr wrap="square" rtlCol="0">
            <a:spAutoFit/>
          </a:bodyPr>
          <a:lstStyle/>
          <a:p>
            <a:pPr algn="ctr"/>
            <a:r>
              <a:rPr lang="en-US" sz="1400" dirty="0"/>
              <a:t>Amazon S3 Glacier</a:t>
            </a:r>
          </a:p>
        </p:txBody>
      </p:sp>
      <p:sp>
        <p:nvSpPr>
          <p:cNvPr id="53" name="TextBox 52">
            <a:extLst>
              <a:ext uri="{FF2B5EF4-FFF2-40B4-BE49-F238E27FC236}">
                <a16:creationId xmlns:a16="http://schemas.microsoft.com/office/drawing/2014/main" id="{A3601EAB-B65C-4B45-9364-CF56B5199466}"/>
              </a:ext>
            </a:extLst>
          </p:cNvPr>
          <p:cNvSpPr txBox="1"/>
          <p:nvPr/>
        </p:nvSpPr>
        <p:spPr>
          <a:xfrm>
            <a:off x="6560253" y="3246208"/>
            <a:ext cx="2301904" cy="307777"/>
          </a:xfrm>
          <a:prstGeom prst="rect">
            <a:avLst/>
          </a:prstGeom>
          <a:noFill/>
        </p:spPr>
        <p:txBody>
          <a:bodyPr wrap="square" rtlCol="0">
            <a:spAutoFit/>
          </a:bodyPr>
          <a:lstStyle/>
          <a:p>
            <a:pPr algn="ctr"/>
            <a:r>
              <a:rPr lang="en-US" sz="1400" dirty="0"/>
              <a:t>Amazon S3 Glacier</a:t>
            </a:r>
          </a:p>
        </p:txBody>
      </p:sp>
      <p:sp>
        <p:nvSpPr>
          <p:cNvPr id="56" name="TextBox 55">
            <a:extLst>
              <a:ext uri="{FF2B5EF4-FFF2-40B4-BE49-F238E27FC236}">
                <a16:creationId xmlns:a16="http://schemas.microsoft.com/office/drawing/2014/main" id="{52102B6A-E0DE-BF47-806D-D37ACFEA5A70}"/>
              </a:ext>
            </a:extLst>
          </p:cNvPr>
          <p:cNvSpPr txBox="1"/>
          <p:nvPr/>
        </p:nvSpPr>
        <p:spPr>
          <a:xfrm>
            <a:off x="4198666" y="1885760"/>
            <a:ext cx="2301904" cy="523220"/>
          </a:xfrm>
          <a:prstGeom prst="rect">
            <a:avLst/>
          </a:prstGeom>
          <a:noFill/>
        </p:spPr>
        <p:txBody>
          <a:bodyPr wrap="square" rtlCol="0">
            <a:spAutoFit/>
          </a:bodyPr>
          <a:lstStyle/>
          <a:p>
            <a:pPr algn="ctr"/>
            <a:r>
              <a:rPr lang="en-US" sz="1400" dirty="0"/>
              <a:t>Amazon Simple Storage Service (S3)</a:t>
            </a:r>
          </a:p>
        </p:txBody>
      </p:sp>
      <p:sp>
        <p:nvSpPr>
          <p:cNvPr id="57" name="TextBox 56">
            <a:extLst>
              <a:ext uri="{FF2B5EF4-FFF2-40B4-BE49-F238E27FC236}">
                <a16:creationId xmlns:a16="http://schemas.microsoft.com/office/drawing/2014/main" id="{43839E6E-4FFC-CE4F-A26B-AA472319A8C1}"/>
              </a:ext>
            </a:extLst>
          </p:cNvPr>
          <p:cNvSpPr txBox="1"/>
          <p:nvPr/>
        </p:nvSpPr>
        <p:spPr>
          <a:xfrm>
            <a:off x="4198666" y="3246208"/>
            <a:ext cx="2301904" cy="523220"/>
          </a:xfrm>
          <a:prstGeom prst="rect">
            <a:avLst/>
          </a:prstGeom>
          <a:noFill/>
        </p:spPr>
        <p:txBody>
          <a:bodyPr wrap="square" rtlCol="0">
            <a:spAutoFit/>
          </a:bodyPr>
          <a:lstStyle/>
          <a:p>
            <a:pPr algn="ctr"/>
            <a:r>
              <a:rPr lang="en-US" sz="1400" dirty="0"/>
              <a:t>Amazon Simple Storage Service (S3)</a:t>
            </a:r>
          </a:p>
        </p:txBody>
      </p:sp>
      <p:sp>
        <p:nvSpPr>
          <p:cNvPr id="58" name="TextBox 57">
            <a:extLst>
              <a:ext uri="{FF2B5EF4-FFF2-40B4-BE49-F238E27FC236}">
                <a16:creationId xmlns:a16="http://schemas.microsoft.com/office/drawing/2014/main" id="{F9FB751A-5F66-4A49-A7E4-CCFD4685C082}"/>
              </a:ext>
            </a:extLst>
          </p:cNvPr>
          <p:cNvSpPr txBox="1"/>
          <p:nvPr/>
        </p:nvSpPr>
        <p:spPr>
          <a:xfrm>
            <a:off x="4175311" y="4459230"/>
            <a:ext cx="1221817" cy="307777"/>
          </a:xfrm>
          <a:prstGeom prst="rect">
            <a:avLst/>
          </a:prstGeom>
          <a:noFill/>
        </p:spPr>
        <p:txBody>
          <a:bodyPr wrap="square" rtlCol="0">
            <a:spAutoFit/>
          </a:bodyPr>
          <a:lstStyle/>
          <a:p>
            <a:pPr algn="ctr"/>
            <a:r>
              <a:rPr lang="en-US" sz="1400" dirty="0"/>
              <a:t>Object</a:t>
            </a:r>
          </a:p>
        </p:txBody>
      </p:sp>
      <p:sp>
        <p:nvSpPr>
          <p:cNvPr id="59" name="TextBox 58">
            <a:extLst>
              <a:ext uri="{FF2B5EF4-FFF2-40B4-BE49-F238E27FC236}">
                <a16:creationId xmlns:a16="http://schemas.microsoft.com/office/drawing/2014/main" id="{8EEEC922-BE28-344E-B552-D97EF55D1FF8}"/>
              </a:ext>
            </a:extLst>
          </p:cNvPr>
          <p:cNvSpPr txBox="1"/>
          <p:nvPr/>
        </p:nvSpPr>
        <p:spPr>
          <a:xfrm>
            <a:off x="5400971" y="4459229"/>
            <a:ext cx="999265" cy="307777"/>
          </a:xfrm>
          <a:prstGeom prst="rect">
            <a:avLst/>
          </a:prstGeom>
          <a:noFill/>
        </p:spPr>
        <p:txBody>
          <a:bodyPr wrap="square" rtlCol="0">
            <a:spAutoFit/>
          </a:bodyPr>
          <a:lstStyle/>
          <a:p>
            <a:pPr algn="ctr"/>
            <a:r>
              <a:rPr lang="en-US" sz="1400" dirty="0"/>
              <a:t>Bucket</a:t>
            </a:r>
          </a:p>
        </p:txBody>
      </p:sp>
      <p:sp>
        <p:nvSpPr>
          <p:cNvPr id="60" name="TextBox 59">
            <a:extLst>
              <a:ext uri="{FF2B5EF4-FFF2-40B4-BE49-F238E27FC236}">
                <a16:creationId xmlns:a16="http://schemas.microsoft.com/office/drawing/2014/main" id="{2F66D862-1C15-AE46-909B-02420CDA3187}"/>
              </a:ext>
            </a:extLst>
          </p:cNvPr>
          <p:cNvSpPr txBox="1"/>
          <p:nvPr/>
        </p:nvSpPr>
        <p:spPr>
          <a:xfrm>
            <a:off x="4224659" y="5490681"/>
            <a:ext cx="1123121" cy="523220"/>
          </a:xfrm>
          <a:prstGeom prst="rect">
            <a:avLst/>
          </a:prstGeom>
          <a:noFill/>
        </p:spPr>
        <p:txBody>
          <a:bodyPr wrap="square" rtlCol="0">
            <a:spAutoFit/>
          </a:bodyPr>
          <a:lstStyle/>
          <a:p>
            <a:pPr algn="ctr"/>
            <a:r>
              <a:rPr lang="en-US" sz="1400" dirty="0"/>
              <a:t>Bucket with objects</a:t>
            </a:r>
          </a:p>
        </p:txBody>
      </p:sp>
      <p:sp>
        <p:nvSpPr>
          <p:cNvPr id="61" name="TextBox 60">
            <a:extLst>
              <a:ext uri="{FF2B5EF4-FFF2-40B4-BE49-F238E27FC236}">
                <a16:creationId xmlns:a16="http://schemas.microsoft.com/office/drawing/2014/main" id="{9B0D9B5F-67BA-B541-8806-3F284817FBEA}"/>
              </a:ext>
            </a:extLst>
          </p:cNvPr>
          <p:cNvSpPr txBox="1"/>
          <p:nvPr/>
        </p:nvSpPr>
        <p:spPr>
          <a:xfrm>
            <a:off x="6512646" y="4459229"/>
            <a:ext cx="1201346" cy="307777"/>
          </a:xfrm>
          <a:prstGeom prst="rect">
            <a:avLst/>
          </a:prstGeom>
          <a:noFill/>
        </p:spPr>
        <p:txBody>
          <a:bodyPr wrap="square" rtlCol="0">
            <a:spAutoFit/>
          </a:bodyPr>
          <a:lstStyle/>
          <a:p>
            <a:pPr algn="ctr"/>
            <a:r>
              <a:rPr lang="en-US" sz="1400" dirty="0"/>
              <a:t>Vault</a:t>
            </a:r>
          </a:p>
        </p:txBody>
      </p:sp>
      <p:sp>
        <p:nvSpPr>
          <p:cNvPr id="62" name="TextBox 61">
            <a:extLst>
              <a:ext uri="{FF2B5EF4-FFF2-40B4-BE49-F238E27FC236}">
                <a16:creationId xmlns:a16="http://schemas.microsoft.com/office/drawing/2014/main" id="{DCFB9CC8-B7CF-874D-9F4C-B122E7FA0F38}"/>
              </a:ext>
            </a:extLst>
          </p:cNvPr>
          <p:cNvSpPr txBox="1"/>
          <p:nvPr/>
        </p:nvSpPr>
        <p:spPr>
          <a:xfrm>
            <a:off x="7728201" y="4459229"/>
            <a:ext cx="1186075" cy="307777"/>
          </a:xfrm>
          <a:prstGeom prst="rect">
            <a:avLst/>
          </a:prstGeom>
          <a:noFill/>
        </p:spPr>
        <p:txBody>
          <a:bodyPr wrap="square" rtlCol="0">
            <a:spAutoFit/>
          </a:bodyPr>
          <a:lstStyle/>
          <a:p>
            <a:pPr algn="ctr"/>
            <a:r>
              <a:rPr lang="en-US" sz="1400" dirty="0"/>
              <a:t>Archive</a:t>
            </a:r>
          </a:p>
        </p:txBody>
      </p:sp>
      <p:sp>
        <p:nvSpPr>
          <p:cNvPr id="63" name="TextBox 62">
            <a:extLst>
              <a:ext uri="{FF2B5EF4-FFF2-40B4-BE49-F238E27FC236}">
                <a16:creationId xmlns:a16="http://schemas.microsoft.com/office/drawing/2014/main" id="{9D58674C-E659-5147-9134-838BABC297A3}"/>
              </a:ext>
            </a:extLst>
          </p:cNvPr>
          <p:cNvSpPr txBox="1"/>
          <p:nvPr/>
        </p:nvSpPr>
        <p:spPr>
          <a:xfrm>
            <a:off x="8914276" y="4494650"/>
            <a:ext cx="2301904" cy="307777"/>
          </a:xfrm>
          <a:prstGeom prst="rect">
            <a:avLst/>
          </a:prstGeom>
          <a:noFill/>
        </p:spPr>
        <p:txBody>
          <a:bodyPr wrap="square" rtlCol="0">
            <a:spAutoFit/>
          </a:bodyPr>
          <a:lstStyle/>
          <a:p>
            <a:pPr algn="ctr"/>
            <a:r>
              <a:rPr lang="en-US" sz="1400" dirty="0"/>
              <a:t>Snowball import-export</a:t>
            </a:r>
          </a:p>
        </p:txBody>
      </p:sp>
      <p:sp>
        <p:nvSpPr>
          <p:cNvPr id="33" name="TextBox 32">
            <a:extLst>
              <a:ext uri="{FF2B5EF4-FFF2-40B4-BE49-F238E27FC236}">
                <a16:creationId xmlns:a16="http://schemas.microsoft.com/office/drawing/2014/main" id="{F39C6B13-CB8E-1F44-81A4-DAC8BF637BED}"/>
              </a:ext>
            </a:extLst>
          </p:cNvPr>
          <p:cNvSpPr txBox="1"/>
          <p:nvPr/>
        </p:nvSpPr>
        <p:spPr>
          <a:xfrm>
            <a:off x="8937600" y="1885760"/>
            <a:ext cx="2301904" cy="307777"/>
          </a:xfrm>
          <a:prstGeom prst="rect">
            <a:avLst/>
          </a:prstGeom>
          <a:noFill/>
        </p:spPr>
        <p:txBody>
          <a:bodyPr wrap="square" rtlCol="0">
            <a:spAutoFit/>
          </a:bodyPr>
          <a:lstStyle/>
          <a:p>
            <a:pPr algn="ctr"/>
            <a:r>
              <a:rPr lang="en-US" sz="1400" dirty="0"/>
              <a:t>AWS Snowball</a:t>
            </a:r>
          </a:p>
        </p:txBody>
      </p:sp>
      <p:sp>
        <p:nvSpPr>
          <p:cNvPr id="34" name="TextBox 33">
            <a:extLst>
              <a:ext uri="{FF2B5EF4-FFF2-40B4-BE49-F238E27FC236}">
                <a16:creationId xmlns:a16="http://schemas.microsoft.com/office/drawing/2014/main" id="{D8C4EA66-CF47-2641-B1A5-64463C1D7BBA}"/>
              </a:ext>
            </a:extLst>
          </p:cNvPr>
          <p:cNvSpPr txBox="1"/>
          <p:nvPr/>
        </p:nvSpPr>
        <p:spPr>
          <a:xfrm>
            <a:off x="8937600" y="3246208"/>
            <a:ext cx="2301904" cy="307777"/>
          </a:xfrm>
          <a:prstGeom prst="rect">
            <a:avLst/>
          </a:prstGeom>
          <a:noFill/>
        </p:spPr>
        <p:txBody>
          <a:bodyPr wrap="square" rtlCol="0">
            <a:spAutoFit/>
          </a:bodyPr>
          <a:lstStyle/>
          <a:p>
            <a:pPr algn="ctr"/>
            <a:r>
              <a:rPr lang="en-US" sz="1400" dirty="0"/>
              <a:t>AWS Snowball</a:t>
            </a:r>
          </a:p>
        </p:txBody>
      </p:sp>
      <p:pic>
        <p:nvPicPr>
          <p:cNvPr id="10" name="Graphic 9">
            <a:extLst>
              <a:ext uri="{FF2B5EF4-FFF2-40B4-BE49-F238E27FC236}">
                <a16:creationId xmlns:a16="http://schemas.microsoft.com/office/drawing/2014/main" id="{6A815169-3DD0-6B4B-9DD7-5AEB89E286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09628" y="1131521"/>
            <a:ext cx="711200" cy="711200"/>
          </a:xfrm>
          <a:prstGeom prst="rect">
            <a:avLst/>
          </a:prstGeom>
        </p:spPr>
      </p:pic>
      <p:pic>
        <p:nvPicPr>
          <p:cNvPr id="16" name="Graphic 15">
            <a:extLst>
              <a:ext uri="{FF2B5EF4-FFF2-40B4-BE49-F238E27FC236}">
                <a16:creationId xmlns:a16="http://schemas.microsoft.com/office/drawing/2014/main" id="{3C48B1B5-DFBB-B94C-B1A6-C2FE971E210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726469" y="2509197"/>
            <a:ext cx="711200" cy="711200"/>
          </a:xfrm>
          <a:prstGeom prst="rect">
            <a:avLst/>
          </a:prstGeom>
        </p:spPr>
      </p:pic>
      <p:sp>
        <p:nvSpPr>
          <p:cNvPr id="37" name="TextBox 36">
            <a:extLst>
              <a:ext uri="{FF2B5EF4-FFF2-40B4-BE49-F238E27FC236}">
                <a16:creationId xmlns:a16="http://schemas.microsoft.com/office/drawing/2014/main" id="{7383BB1D-DEA8-F845-B31F-7D6CF1702181}"/>
              </a:ext>
            </a:extLst>
          </p:cNvPr>
          <p:cNvSpPr txBox="1"/>
          <p:nvPr/>
        </p:nvSpPr>
        <p:spPr>
          <a:xfrm>
            <a:off x="1831331" y="1885760"/>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sp>
        <p:nvSpPr>
          <p:cNvPr id="38" name="TextBox 37">
            <a:extLst>
              <a:ext uri="{FF2B5EF4-FFF2-40B4-BE49-F238E27FC236}">
                <a16:creationId xmlns:a16="http://schemas.microsoft.com/office/drawing/2014/main" id="{697048C9-84F4-9B43-A8BD-5D423926BB26}"/>
              </a:ext>
            </a:extLst>
          </p:cNvPr>
          <p:cNvSpPr txBox="1"/>
          <p:nvPr/>
        </p:nvSpPr>
        <p:spPr>
          <a:xfrm>
            <a:off x="1831331" y="3246208"/>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pic>
        <p:nvPicPr>
          <p:cNvPr id="40" name="Graphic 39">
            <a:extLst>
              <a:ext uri="{FF2B5EF4-FFF2-40B4-BE49-F238E27FC236}">
                <a16:creationId xmlns:a16="http://schemas.microsoft.com/office/drawing/2014/main" id="{3BCB620D-689F-634E-8E32-405A399740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26683" y="2504607"/>
            <a:ext cx="711200" cy="711200"/>
          </a:xfrm>
          <a:prstGeom prst="rect">
            <a:avLst/>
          </a:prstGeom>
        </p:spPr>
      </p:pic>
      <p:pic>
        <p:nvPicPr>
          <p:cNvPr id="42" name="Graphic 41">
            <a:extLst>
              <a:ext uri="{FF2B5EF4-FFF2-40B4-BE49-F238E27FC236}">
                <a16:creationId xmlns:a16="http://schemas.microsoft.com/office/drawing/2014/main" id="{2E8C73BF-53F3-E74C-80F5-0A30B0CECA5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26683" y="1174560"/>
            <a:ext cx="711200" cy="711200"/>
          </a:xfrm>
          <a:prstGeom prst="rect">
            <a:avLst/>
          </a:prstGeom>
        </p:spPr>
      </p:pic>
    </p:spTree>
    <p:extLst>
      <p:ext uri="{BB962C8B-B14F-4D97-AF65-F5344CB8AC3E}">
        <p14:creationId xmlns:p14="http://schemas.microsoft.com/office/powerpoint/2010/main" val="312955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21</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42775AB-FBBC-8B4C-9402-E58D8BC83252}"/>
              </a:ext>
            </a:extLst>
          </p:cNvPr>
          <p:cNvCxnSpPr/>
          <p:nvPr/>
        </p:nvCxnSpPr>
        <p:spPr>
          <a:xfrm>
            <a:off x="19558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1769ED96-373C-FB43-BEA1-D4E0B18B80EC}"/>
              </a:ext>
            </a:extLst>
          </p:cNvPr>
          <p:cNvCxnSpPr/>
          <p:nvPr/>
        </p:nvCxnSpPr>
        <p:spPr>
          <a:xfrm>
            <a:off x="2895600" y="1222946"/>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923BC36A-BF97-9747-BFF9-1D7E2614A64A}"/>
              </a:ext>
            </a:extLst>
          </p:cNvPr>
          <p:cNvSpPr txBox="1"/>
          <p:nvPr/>
        </p:nvSpPr>
        <p:spPr>
          <a:xfrm>
            <a:off x="6667500" y="1990917"/>
            <a:ext cx="5295900" cy="646331"/>
          </a:xfrm>
          <a:prstGeom prst="rect">
            <a:avLst/>
          </a:prstGeom>
          <a:noFill/>
        </p:spPr>
        <p:txBody>
          <a:bodyPr wrap="square" rtlCol="0">
            <a:spAutoFit/>
          </a:bodyPr>
          <a:lstStyle/>
          <a:p>
            <a:r>
              <a:rPr lang="en-IN" b="1" i="1" dirty="0"/>
              <a:t>event</a:t>
            </a:r>
            <a:r>
              <a:rPr lang="en-IN" dirty="0"/>
              <a:t> - data about what triggered invocation </a:t>
            </a:r>
            <a:r>
              <a:rPr lang="en-IN" b="1" i="1" dirty="0"/>
              <a:t>context</a:t>
            </a:r>
            <a:r>
              <a:rPr lang="en-IN" dirty="0"/>
              <a:t> - runtime information about your function </a:t>
            </a:r>
            <a:endParaRPr lang="en-IN" dirty="0">
              <a:effectLst/>
            </a:endParaRPr>
          </a:p>
        </p:txBody>
      </p:sp>
      <p:sp>
        <p:nvSpPr>
          <p:cNvPr id="12" name="Oval 11">
            <a:extLst>
              <a:ext uri="{FF2B5EF4-FFF2-40B4-BE49-F238E27FC236}">
                <a16:creationId xmlns:a16="http://schemas.microsoft.com/office/drawing/2014/main" id="{15FEEC54-E65B-0040-9BB4-46B797EF50FC}"/>
              </a:ext>
            </a:extLst>
          </p:cNvPr>
          <p:cNvSpPr/>
          <p:nvPr/>
        </p:nvSpPr>
        <p:spPr>
          <a:xfrm>
            <a:off x="6115050" y="2099249"/>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13" name="TextBox 12">
            <a:extLst>
              <a:ext uri="{FF2B5EF4-FFF2-40B4-BE49-F238E27FC236}">
                <a16:creationId xmlns:a16="http://schemas.microsoft.com/office/drawing/2014/main" id="{01AE65F6-3268-F947-BB59-BEDFF793F99E}"/>
              </a:ext>
            </a:extLst>
          </p:cNvPr>
          <p:cNvSpPr txBox="1"/>
          <p:nvPr/>
        </p:nvSpPr>
        <p:spPr>
          <a:xfrm>
            <a:off x="6667500" y="2785634"/>
            <a:ext cx="4102100" cy="369332"/>
          </a:xfrm>
          <a:prstGeom prst="rect">
            <a:avLst/>
          </a:prstGeom>
          <a:noFill/>
        </p:spPr>
        <p:txBody>
          <a:bodyPr wrap="square" rtlCol="0">
            <a:spAutoFit/>
          </a:bodyPr>
          <a:lstStyle/>
          <a:p>
            <a:r>
              <a:rPr lang="en-IN" dirty="0"/>
              <a:t>Return value sent back as response </a:t>
            </a:r>
            <a:endParaRPr lang="en-IN" dirty="0">
              <a:effectLst/>
            </a:endParaRPr>
          </a:p>
        </p:txBody>
      </p:sp>
      <p:sp>
        <p:nvSpPr>
          <p:cNvPr id="14" name="Oval 13">
            <a:extLst>
              <a:ext uri="{FF2B5EF4-FFF2-40B4-BE49-F238E27FC236}">
                <a16:creationId xmlns:a16="http://schemas.microsoft.com/office/drawing/2014/main" id="{5B7CFBD0-279D-8144-80D0-EC28F1A87F20}"/>
              </a:ext>
            </a:extLst>
          </p:cNvPr>
          <p:cNvSpPr/>
          <p:nvPr/>
        </p:nvSpPr>
        <p:spPr>
          <a:xfrm>
            <a:off x="6115050" y="2718821"/>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5" name="Straight Arrow Connector 14">
            <a:extLst>
              <a:ext uri="{FF2B5EF4-FFF2-40B4-BE49-F238E27FC236}">
                <a16:creationId xmlns:a16="http://schemas.microsoft.com/office/drawing/2014/main" id="{80733A1D-073A-7B48-BF39-6185F6DD045D}"/>
              </a:ext>
            </a:extLst>
          </p:cNvPr>
          <p:cNvCxnSpPr>
            <a:cxnSpLocks/>
          </p:cNvCxnSpPr>
          <p:nvPr/>
        </p:nvCxnSpPr>
        <p:spPr>
          <a:xfrm flipV="1">
            <a:off x="1168400" y="2057365"/>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a:extLst>
              <a:ext uri="{FF2B5EF4-FFF2-40B4-BE49-F238E27FC236}">
                <a16:creationId xmlns:a16="http://schemas.microsoft.com/office/drawing/2014/main" id="{5CA0B636-B19E-5043-AD5D-D3A6D886E7C3}"/>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6C423D8-7B53-0648-A226-7D8D37DC0244}"/>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sp>
        <p:nvSpPr>
          <p:cNvPr id="17" name="Rectangle 16">
            <a:extLst>
              <a:ext uri="{FF2B5EF4-FFF2-40B4-BE49-F238E27FC236}">
                <a16:creationId xmlns:a16="http://schemas.microsoft.com/office/drawing/2014/main" id="{77E27857-15CB-FF41-8C25-C227A9B389ED}"/>
              </a:ext>
            </a:extLst>
          </p:cNvPr>
          <p:cNvSpPr/>
          <p:nvPr/>
        </p:nvSpPr>
        <p:spPr>
          <a:xfrm>
            <a:off x="266700" y="3636370"/>
            <a:ext cx="7340471" cy="2031325"/>
          </a:xfrm>
          <a:prstGeom prst="rect">
            <a:avLst/>
          </a:prstGeom>
        </p:spPr>
        <p:txBody>
          <a:bodyPr wrap="none">
            <a:spAutoFit/>
          </a:bodyPr>
          <a:lstStyle/>
          <a:p>
            <a:r>
              <a:rPr lang="en-IN" dirty="0">
                <a:solidFill>
                  <a:srgbClr val="000000"/>
                </a:solidFill>
                <a:latin typeface="Menlo" panose="020B0609030804020204" pitchFamily="49" charset="0"/>
              </a:rPr>
              <a:t>$ aws lambda create-function </a:t>
            </a:r>
          </a:p>
          <a:p>
            <a:pPr lvl="1"/>
            <a:r>
              <a:rPr lang="en-IN" dirty="0">
                <a:solidFill>
                  <a:srgbClr val="000000"/>
                </a:solidFill>
                <a:latin typeface="Menlo" panose="020B0609030804020204" pitchFamily="49" charset="0"/>
              </a:rPr>
              <a:t>    --function-name hello </a:t>
            </a:r>
          </a:p>
          <a:p>
            <a:pPr lvl="1"/>
            <a:r>
              <a:rPr lang="en-IN" dirty="0">
                <a:solidFill>
                  <a:srgbClr val="000000"/>
                </a:solidFill>
                <a:latin typeface="Menlo" panose="020B0609030804020204" pitchFamily="49" charset="0"/>
              </a:rPr>
              <a:t>    --handler app.handler </a:t>
            </a:r>
          </a:p>
          <a:p>
            <a:pPr lvl="1"/>
            <a:r>
              <a:rPr lang="en-IN" dirty="0">
                <a:solidFill>
                  <a:srgbClr val="000000"/>
                </a:solidFill>
                <a:latin typeface="Menlo" panose="020B0609030804020204" pitchFamily="49" charset="0"/>
              </a:rPr>
              <a:t>    --runtime python3.6 </a:t>
            </a:r>
          </a:p>
          <a:p>
            <a:pPr lvl="1"/>
            <a:r>
              <a:rPr lang="en-IN" dirty="0">
                <a:solidFill>
                  <a:srgbClr val="000000"/>
                </a:solidFill>
                <a:latin typeface="Menlo" panose="020B0609030804020204" pitchFamily="49" charset="0"/>
              </a:rPr>
              <a:t>    --role arn:aws:iam::635100884080:role/MyApp </a:t>
            </a:r>
          </a:p>
          <a:p>
            <a:pPr lvl="1"/>
            <a:r>
              <a:rPr lang="en-IN" dirty="0">
                <a:solidFill>
                  <a:srgbClr val="000000"/>
                </a:solidFill>
                <a:latin typeface="Menlo" panose="020B0609030804020204" pitchFamily="49" charset="0"/>
              </a:rPr>
              <a:t>    --zip "fileb://./app.zip” </a:t>
            </a:r>
          </a:p>
          <a:p>
            <a:pPr lvl="1"/>
            <a:endParaRPr lang="en-IN" dirty="0">
              <a:solidFill>
                <a:srgbClr val="000000"/>
              </a:solidFill>
              <a:latin typeface="Menlo" panose="020B0609030804020204" pitchFamily="49" charset="0"/>
            </a:endParaRPr>
          </a:p>
        </p:txBody>
      </p:sp>
      <p:sp>
        <p:nvSpPr>
          <p:cNvPr id="6" name="Rectangle 5">
            <a:extLst>
              <a:ext uri="{FF2B5EF4-FFF2-40B4-BE49-F238E27FC236}">
                <a16:creationId xmlns:a16="http://schemas.microsoft.com/office/drawing/2014/main" id="{81AFFEE1-F9C7-684E-B993-6EA83EE0B046}"/>
              </a:ext>
            </a:extLst>
          </p:cNvPr>
          <p:cNvSpPr/>
          <p:nvPr/>
        </p:nvSpPr>
        <p:spPr>
          <a:xfrm>
            <a:off x="266700" y="5483029"/>
            <a:ext cx="6878806" cy="923330"/>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output</a:t>
            </a:r>
          </a:p>
          <a:p>
            <a:r>
              <a:rPr lang="en-IN" dirty="0">
                <a:solidFill>
                  <a:srgbClr val="000000"/>
                </a:solidFill>
                <a:latin typeface="Menlo" panose="020B0609030804020204" pitchFamily="49" charset="0"/>
              </a:rPr>
              <a:t>$ cat output</a:t>
            </a:r>
          </a:p>
          <a:p>
            <a:r>
              <a:rPr lang="en-IN" dirty="0">
                <a:solidFill>
                  <a:srgbClr val="000000"/>
                </a:solidFill>
                <a:latin typeface="Menlo" panose="020B0609030804020204" pitchFamily="49" charset="0"/>
              </a:rPr>
              <a:t>hello world! </a:t>
            </a:r>
          </a:p>
        </p:txBody>
      </p:sp>
      <p:sp>
        <p:nvSpPr>
          <p:cNvPr id="20" name="Slide Number Placeholder 2">
            <a:extLst>
              <a:ext uri="{FF2B5EF4-FFF2-40B4-BE49-F238E27FC236}">
                <a16:creationId xmlns:a16="http://schemas.microsoft.com/office/drawing/2014/main" id="{358653B3-F784-1F42-9F27-05862FF1654A}"/>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21</a:t>
            </a:fld>
            <a:endParaRPr lang="en-US" dirty="0"/>
          </a:p>
        </p:txBody>
      </p:sp>
    </p:spTree>
    <p:extLst>
      <p:ext uri="{BB962C8B-B14F-4D97-AF65-F5344CB8AC3E}">
        <p14:creationId xmlns:p14="http://schemas.microsoft.com/office/powerpoint/2010/main" val="192662861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210</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a:xfrm>
            <a:off x="10909468" y="438500"/>
            <a:ext cx="1053932" cy="463064"/>
          </a:xfrm>
        </p:spPr>
        <p:txBody>
          <a:bodyPr/>
          <a:lstStyle/>
          <a:p>
            <a:r>
              <a:rPr lang="en-US" dirty="0"/>
              <a:t>3/3</a:t>
            </a:r>
          </a:p>
        </p:txBody>
      </p:sp>
      <p:sp>
        <p:nvSpPr>
          <p:cNvPr id="5" name="TextBox 4">
            <a:extLst>
              <a:ext uri="{FF2B5EF4-FFF2-40B4-BE49-F238E27FC236}">
                <a16:creationId xmlns:a16="http://schemas.microsoft.com/office/drawing/2014/main" id="{1824E4D1-26C3-4347-A00E-0EE6CC806219}"/>
              </a:ext>
            </a:extLst>
          </p:cNvPr>
          <p:cNvSpPr txBox="1"/>
          <p:nvPr/>
        </p:nvSpPr>
        <p:spPr>
          <a:xfrm>
            <a:off x="9055593" y="1885170"/>
            <a:ext cx="2301904" cy="307777"/>
          </a:xfrm>
          <a:prstGeom prst="rect">
            <a:avLst/>
          </a:prstGeom>
          <a:noFill/>
        </p:spPr>
        <p:txBody>
          <a:bodyPr wrap="square" rtlCol="0">
            <a:spAutoFit/>
          </a:bodyPr>
          <a:lstStyle/>
          <a:p>
            <a:pPr algn="ctr"/>
            <a:r>
              <a:rPr lang="en-US" sz="1400" dirty="0"/>
              <a:t>AWS Storage Gateway</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661027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899663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BA78F8-CE05-B84F-A40B-F25628D9DCBA}"/>
              </a:ext>
            </a:extLst>
          </p:cNvPr>
          <p:cNvSpPr txBox="1"/>
          <p:nvPr/>
        </p:nvSpPr>
        <p:spPr>
          <a:xfrm>
            <a:off x="10180971" y="4482761"/>
            <a:ext cx="1176526" cy="523220"/>
          </a:xfrm>
          <a:prstGeom prst="rect">
            <a:avLst/>
          </a:prstGeom>
          <a:noFill/>
        </p:spPr>
        <p:txBody>
          <a:bodyPr wrap="square" rtlCol="0">
            <a:spAutoFit/>
          </a:bodyPr>
          <a:lstStyle/>
          <a:p>
            <a:pPr algn="ctr"/>
            <a:r>
              <a:rPr lang="en-US" sz="1400" dirty="0"/>
              <a:t>Cached volume</a:t>
            </a:r>
          </a:p>
        </p:txBody>
      </p:sp>
      <p:sp>
        <p:nvSpPr>
          <p:cNvPr id="13" name="TextBox 12">
            <a:extLst>
              <a:ext uri="{FF2B5EF4-FFF2-40B4-BE49-F238E27FC236}">
                <a16:creationId xmlns:a16="http://schemas.microsoft.com/office/drawing/2014/main" id="{FEDC9F5A-D936-C443-8315-24C61CD32F1F}"/>
              </a:ext>
            </a:extLst>
          </p:cNvPr>
          <p:cNvSpPr txBox="1"/>
          <p:nvPr/>
        </p:nvSpPr>
        <p:spPr>
          <a:xfrm>
            <a:off x="9055593" y="4489462"/>
            <a:ext cx="1197785" cy="523220"/>
          </a:xfrm>
          <a:prstGeom prst="rect">
            <a:avLst/>
          </a:prstGeom>
          <a:noFill/>
        </p:spPr>
        <p:txBody>
          <a:bodyPr wrap="square" rtlCol="0">
            <a:spAutoFit/>
          </a:bodyPr>
          <a:lstStyle/>
          <a:p>
            <a:pPr algn="ctr"/>
            <a:r>
              <a:rPr lang="en-US" sz="1400" dirty="0"/>
              <a:t>Non-cached volume</a:t>
            </a:r>
          </a:p>
        </p:txBody>
      </p:sp>
      <p:sp>
        <p:nvSpPr>
          <p:cNvPr id="18" name="TextBox 17">
            <a:extLst>
              <a:ext uri="{FF2B5EF4-FFF2-40B4-BE49-F238E27FC236}">
                <a16:creationId xmlns:a16="http://schemas.microsoft.com/office/drawing/2014/main" id="{C40C0D76-7A6B-B745-8134-E90B0F7D15AF}"/>
              </a:ext>
            </a:extLst>
          </p:cNvPr>
          <p:cNvSpPr txBox="1"/>
          <p:nvPr/>
        </p:nvSpPr>
        <p:spPr>
          <a:xfrm>
            <a:off x="9055593" y="5525445"/>
            <a:ext cx="1197785" cy="523220"/>
          </a:xfrm>
          <a:prstGeom prst="rect">
            <a:avLst/>
          </a:prstGeom>
          <a:noFill/>
        </p:spPr>
        <p:txBody>
          <a:bodyPr wrap="square" rtlCol="0">
            <a:spAutoFit/>
          </a:bodyPr>
          <a:lstStyle/>
          <a:p>
            <a:pPr algn="ctr"/>
            <a:r>
              <a:rPr lang="en-US" sz="1400" dirty="0"/>
              <a:t>Virtual tape library</a:t>
            </a:r>
          </a:p>
        </p:txBody>
      </p:sp>
      <p:sp>
        <p:nvSpPr>
          <p:cNvPr id="19" name="TextBox 18">
            <a:extLst>
              <a:ext uri="{FF2B5EF4-FFF2-40B4-BE49-F238E27FC236}">
                <a16:creationId xmlns:a16="http://schemas.microsoft.com/office/drawing/2014/main" id="{0E0ADF62-8BBB-2D4F-B36E-CAEEC28A2004}"/>
              </a:ext>
            </a:extLst>
          </p:cNvPr>
          <p:cNvSpPr txBox="1"/>
          <p:nvPr/>
        </p:nvSpPr>
        <p:spPr>
          <a:xfrm>
            <a:off x="9055593" y="3212755"/>
            <a:ext cx="2301904" cy="307777"/>
          </a:xfrm>
          <a:prstGeom prst="rect">
            <a:avLst/>
          </a:prstGeom>
          <a:noFill/>
        </p:spPr>
        <p:txBody>
          <a:bodyPr wrap="square" rtlCol="0">
            <a:spAutoFit/>
          </a:bodyPr>
          <a:lstStyle/>
          <a:p>
            <a:pPr algn="ctr"/>
            <a:r>
              <a:rPr lang="en-US" sz="1400" dirty="0"/>
              <a:t>AWS Storage Gateway</a:t>
            </a:r>
          </a:p>
        </p:txBody>
      </p:sp>
      <p:pic>
        <p:nvPicPr>
          <p:cNvPr id="10" name="Graphic 9">
            <a:extLst>
              <a:ext uri="{FF2B5EF4-FFF2-40B4-BE49-F238E27FC236}">
                <a16:creationId xmlns:a16="http://schemas.microsoft.com/office/drawing/2014/main" id="{1CDD641B-2C4B-464E-855D-6A3BCE40E5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34284" y="3947233"/>
            <a:ext cx="469900" cy="469900"/>
          </a:xfrm>
          <a:prstGeom prst="rect">
            <a:avLst/>
          </a:prstGeom>
        </p:spPr>
      </p:pic>
      <p:pic>
        <p:nvPicPr>
          <p:cNvPr id="14" name="Graphic 13">
            <a:extLst>
              <a:ext uri="{FF2B5EF4-FFF2-40B4-BE49-F238E27FC236}">
                <a16:creationId xmlns:a16="http://schemas.microsoft.com/office/drawing/2014/main" id="{0D52E2E6-8537-8446-92DD-D15024E069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68192" y="2474593"/>
            <a:ext cx="711200" cy="711200"/>
          </a:xfrm>
          <a:prstGeom prst="rect">
            <a:avLst/>
          </a:prstGeom>
        </p:spPr>
      </p:pic>
      <p:pic>
        <p:nvPicPr>
          <p:cNvPr id="16" name="Graphic 15">
            <a:extLst>
              <a:ext uri="{FF2B5EF4-FFF2-40B4-BE49-F238E27FC236}">
                <a16:creationId xmlns:a16="http://schemas.microsoft.com/office/drawing/2014/main" id="{3C62BF57-9193-8A44-AF8D-80D31F0519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535" y="3941232"/>
            <a:ext cx="469900" cy="469900"/>
          </a:xfrm>
          <a:prstGeom prst="rect">
            <a:avLst/>
          </a:prstGeom>
        </p:spPr>
      </p:pic>
      <p:pic>
        <p:nvPicPr>
          <p:cNvPr id="20" name="Graphic 19">
            <a:extLst>
              <a:ext uri="{FF2B5EF4-FFF2-40B4-BE49-F238E27FC236}">
                <a16:creationId xmlns:a16="http://schemas.microsoft.com/office/drawing/2014/main" id="{FA31C8B4-96BA-594B-A09E-4DD8C697AC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9535" y="5055545"/>
            <a:ext cx="469900" cy="469900"/>
          </a:xfrm>
          <a:prstGeom prst="rect">
            <a:avLst/>
          </a:prstGeom>
        </p:spPr>
      </p:pic>
      <p:pic>
        <p:nvPicPr>
          <p:cNvPr id="22" name="Graphic 21">
            <a:extLst>
              <a:ext uri="{FF2B5EF4-FFF2-40B4-BE49-F238E27FC236}">
                <a16:creationId xmlns:a16="http://schemas.microsoft.com/office/drawing/2014/main" id="{80A98450-51D6-F447-8688-37BD1A01CD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91992" y="1135972"/>
            <a:ext cx="711200" cy="711200"/>
          </a:xfrm>
          <a:prstGeom prst="rect">
            <a:avLst/>
          </a:prstGeom>
        </p:spPr>
      </p:pic>
      <p:pic>
        <p:nvPicPr>
          <p:cNvPr id="21" name="Graphic 20">
            <a:extLst>
              <a:ext uri="{FF2B5EF4-FFF2-40B4-BE49-F238E27FC236}">
                <a16:creationId xmlns:a16="http://schemas.microsoft.com/office/drawing/2014/main" id="{D6E209FC-2293-2F4B-A8CC-EB9860B6F6B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7856" y="2474593"/>
            <a:ext cx="711200" cy="711200"/>
          </a:xfrm>
          <a:prstGeom prst="rect">
            <a:avLst/>
          </a:prstGeom>
        </p:spPr>
      </p:pic>
      <p:pic>
        <p:nvPicPr>
          <p:cNvPr id="23" name="Graphic 22">
            <a:extLst>
              <a:ext uri="{FF2B5EF4-FFF2-40B4-BE49-F238E27FC236}">
                <a16:creationId xmlns:a16="http://schemas.microsoft.com/office/drawing/2014/main" id="{7B3A1210-FD58-2744-B6C1-53AD7577D5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47856" y="1135972"/>
            <a:ext cx="711200" cy="711200"/>
          </a:xfrm>
          <a:prstGeom prst="rect">
            <a:avLst/>
          </a:prstGeom>
        </p:spPr>
      </p:pic>
      <p:sp>
        <p:nvSpPr>
          <p:cNvPr id="24" name="TextBox 23">
            <a:extLst>
              <a:ext uri="{FF2B5EF4-FFF2-40B4-BE49-F238E27FC236}">
                <a16:creationId xmlns:a16="http://schemas.microsoft.com/office/drawing/2014/main" id="{1A87F2E3-E1E4-2D45-B68C-11369851981D}"/>
              </a:ext>
            </a:extLst>
          </p:cNvPr>
          <p:cNvSpPr txBox="1"/>
          <p:nvPr/>
        </p:nvSpPr>
        <p:spPr>
          <a:xfrm>
            <a:off x="6652504" y="1885170"/>
            <a:ext cx="2301904" cy="307777"/>
          </a:xfrm>
          <a:prstGeom prst="rect">
            <a:avLst/>
          </a:prstGeom>
          <a:noFill/>
        </p:spPr>
        <p:txBody>
          <a:bodyPr wrap="square" rtlCol="0">
            <a:spAutoFit/>
          </a:bodyPr>
          <a:lstStyle/>
          <a:p>
            <a:pPr algn="ctr"/>
            <a:r>
              <a:rPr lang="en-US" sz="1400" dirty="0"/>
              <a:t>AWS Backup</a:t>
            </a:r>
          </a:p>
        </p:txBody>
      </p:sp>
      <p:sp>
        <p:nvSpPr>
          <p:cNvPr id="25" name="TextBox 24">
            <a:extLst>
              <a:ext uri="{FF2B5EF4-FFF2-40B4-BE49-F238E27FC236}">
                <a16:creationId xmlns:a16="http://schemas.microsoft.com/office/drawing/2014/main" id="{41840E0B-DE57-0D47-B217-10ABE8C8EF69}"/>
              </a:ext>
            </a:extLst>
          </p:cNvPr>
          <p:cNvSpPr txBox="1"/>
          <p:nvPr/>
        </p:nvSpPr>
        <p:spPr>
          <a:xfrm>
            <a:off x="6652504" y="3212755"/>
            <a:ext cx="2301904" cy="307777"/>
          </a:xfrm>
          <a:prstGeom prst="rect">
            <a:avLst/>
          </a:prstGeom>
          <a:noFill/>
        </p:spPr>
        <p:txBody>
          <a:bodyPr wrap="square" rtlCol="0">
            <a:spAutoFit/>
          </a:bodyPr>
          <a:lstStyle/>
          <a:p>
            <a:pPr algn="ctr"/>
            <a:r>
              <a:rPr lang="en-US" sz="1400" dirty="0"/>
              <a:t>AWS Backup</a:t>
            </a:r>
          </a:p>
        </p:txBody>
      </p:sp>
      <p:sp>
        <p:nvSpPr>
          <p:cNvPr id="26" name="TextBox 25">
            <a:extLst>
              <a:ext uri="{FF2B5EF4-FFF2-40B4-BE49-F238E27FC236}">
                <a16:creationId xmlns:a16="http://schemas.microsoft.com/office/drawing/2014/main" id="{88A5696C-C848-CE4E-B985-9E3443F7CAE4}"/>
              </a:ext>
            </a:extLst>
          </p:cNvPr>
          <p:cNvSpPr txBox="1"/>
          <p:nvPr/>
        </p:nvSpPr>
        <p:spPr>
          <a:xfrm>
            <a:off x="4175311" y="1885170"/>
            <a:ext cx="2301904" cy="307777"/>
          </a:xfrm>
          <a:prstGeom prst="rect">
            <a:avLst/>
          </a:prstGeom>
          <a:noFill/>
        </p:spPr>
        <p:txBody>
          <a:bodyPr wrap="square" rtlCol="0">
            <a:spAutoFit/>
          </a:bodyPr>
          <a:lstStyle/>
          <a:p>
            <a:pPr algn="ctr"/>
            <a:r>
              <a:rPr lang="en-US" sz="1400" dirty="0"/>
              <a:t>AWS Snowmobile</a:t>
            </a:r>
          </a:p>
        </p:txBody>
      </p:sp>
      <p:sp>
        <p:nvSpPr>
          <p:cNvPr id="27" name="TextBox 26">
            <a:extLst>
              <a:ext uri="{FF2B5EF4-FFF2-40B4-BE49-F238E27FC236}">
                <a16:creationId xmlns:a16="http://schemas.microsoft.com/office/drawing/2014/main" id="{76AA31CE-51E9-9B40-92A7-DBF3F55918C9}"/>
              </a:ext>
            </a:extLst>
          </p:cNvPr>
          <p:cNvSpPr txBox="1"/>
          <p:nvPr/>
        </p:nvSpPr>
        <p:spPr>
          <a:xfrm>
            <a:off x="4175311" y="3212755"/>
            <a:ext cx="2301904" cy="307777"/>
          </a:xfrm>
          <a:prstGeom prst="rect">
            <a:avLst/>
          </a:prstGeom>
          <a:noFill/>
        </p:spPr>
        <p:txBody>
          <a:bodyPr wrap="square" rtlCol="0">
            <a:spAutoFit/>
          </a:bodyPr>
          <a:lstStyle/>
          <a:p>
            <a:pPr algn="ctr"/>
            <a:r>
              <a:rPr lang="en-US" sz="1400" dirty="0"/>
              <a:t>AWS Snowmobile</a:t>
            </a:r>
          </a:p>
        </p:txBody>
      </p:sp>
      <p:pic>
        <p:nvPicPr>
          <p:cNvPr id="17" name="Graphic 16">
            <a:extLst>
              <a:ext uri="{FF2B5EF4-FFF2-40B4-BE49-F238E27FC236}">
                <a16:creationId xmlns:a16="http://schemas.microsoft.com/office/drawing/2014/main" id="{D979A9D4-2E7A-C044-9469-CACF8A2E55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5817" y="1135972"/>
            <a:ext cx="711200" cy="711200"/>
          </a:xfrm>
          <a:prstGeom prst="rect">
            <a:avLst/>
          </a:prstGeom>
        </p:spPr>
      </p:pic>
      <p:pic>
        <p:nvPicPr>
          <p:cNvPr id="29" name="Graphic 28">
            <a:extLst>
              <a:ext uri="{FF2B5EF4-FFF2-40B4-BE49-F238E27FC236}">
                <a16:creationId xmlns:a16="http://schemas.microsoft.com/office/drawing/2014/main" id="{44E6E966-FE2A-884B-B93D-9F5E9AAAC1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70663" y="2474593"/>
            <a:ext cx="711200" cy="711200"/>
          </a:xfrm>
          <a:prstGeom prst="rect">
            <a:avLst/>
          </a:prstGeom>
        </p:spPr>
      </p:pic>
      <p:cxnSp>
        <p:nvCxnSpPr>
          <p:cNvPr id="28" name="Straight Connector 27">
            <a:extLst>
              <a:ext uri="{FF2B5EF4-FFF2-40B4-BE49-F238E27FC236}">
                <a16:creationId xmlns:a16="http://schemas.microsoft.com/office/drawing/2014/main" id="{9207E15B-0085-8947-8094-ED13F73D1C73}"/>
              </a:ext>
            </a:extLst>
          </p:cNvPr>
          <p:cNvCxnSpPr>
            <a:cxnSpLocks/>
          </p:cNvCxnSpPr>
          <p:nvPr/>
        </p:nvCxnSpPr>
        <p:spPr>
          <a:xfrm>
            <a:off x="4175311" y="104682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DDE8EB7-CD9A-4C41-9C7A-118192AD189F}"/>
              </a:ext>
            </a:extLst>
          </p:cNvPr>
          <p:cNvSpPr txBox="1"/>
          <p:nvPr/>
        </p:nvSpPr>
        <p:spPr>
          <a:xfrm>
            <a:off x="1827535" y="1885170"/>
            <a:ext cx="2301904" cy="307777"/>
          </a:xfrm>
          <a:prstGeom prst="rect">
            <a:avLst/>
          </a:prstGeom>
          <a:noFill/>
        </p:spPr>
        <p:txBody>
          <a:bodyPr wrap="square" rtlCol="0">
            <a:spAutoFit/>
          </a:bodyPr>
          <a:lstStyle/>
          <a:p>
            <a:pPr algn="ctr"/>
            <a:r>
              <a:rPr lang="en-US" sz="1400" dirty="0"/>
              <a:t>AWS Snowball Edge</a:t>
            </a:r>
          </a:p>
        </p:txBody>
      </p:sp>
      <p:sp>
        <p:nvSpPr>
          <p:cNvPr id="31" name="TextBox 30">
            <a:extLst>
              <a:ext uri="{FF2B5EF4-FFF2-40B4-BE49-F238E27FC236}">
                <a16:creationId xmlns:a16="http://schemas.microsoft.com/office/drawing/2014/main" id="{F6172F85-9908-A744-B40C-5641A8853B27}"/>
              </a:ext>
            </a:extLst>
          </p:cNvPr>
          <p:cNvSpPr txBox="1"/>
          <p:nvPr/>
        </p:nvSpPr>
        <p:spPr>
          <a:xfrm>
            <a:off x="1827535" y="3212755"/>
            <a:ext cx="2301904" cy="307777"/>
          </a:xfrm>
          <a:prstGeom prst="rect">
            <a:avLst/>
          </a:prstGeom>
          <a:noFill/>
        </p:spPr>
        <p:txBody>
          <a:bodyPr wrap="square" rtlCol="0">
            <a:spAutoFit/>
          </a:bodyPr>
          <a:lstStyle/>
          <a:p>
            <a:pPr algn="ctr"/>
            <a:r>
              <a:rPr lang="en-US" sz="1400" dirty="0"/>
              <a:t>AWS Snowball Edge</a:t>
            </a:r>
          </a:p>
        </p:txBody>
      </p:sp>
      <p:pic>
        <p:nvPicPr>
          <p:cNvPr id="32" name="Graphic 31">
            <a:extLst>
              <a:ext uri="{FF2B5EF4-FFF2-40B4-BE49-F238E27FC236}">
                <a16:creationId xmlns:a16="http://schemas.microsoft.com/office/drawing/2014/main" id="{C65D7AF4-BF93-8A4B-901F-94F88EA9E0B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86897" y="1135972"/>
            <a:ext cx="711200" cy="711200"/>
          </a:xfrm>
          <a:prstGeom prst="rect">
            <a:avLst/>
          </a:prstGeom>
        </p:spPr>
      </p:pic>
      <p:pic>
        <p:nvPicPr>
          <p:cNvPr id="33" name="Graphic 32">
            <a:extLst>
              <a:ext uri="{FF2B5EF4-FFF2-40B4-BE49-F238E27FC236}">
                <a16:creationId xmlns:a16="http://schemas.microsoft.com/office/drawing/2014/main" id="{3281F813-C76F-E346-9E44-B32131D6C1A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91198" y="2474593"/>
            <a:ext cx="711200" cy="711200"/>
          </a:xfrm>
          <a:prstGeom prst="rect">
            <a:avLst/>
          </a:prstGeom>
        </p:spPr>
      </p:pic>
    </p:spTree>
    <p:extLst>
      <p:ext uri="{BB962C8B-B14F-4D97-AF65-F5344CB8AC3E}">
        <p14:creationId xmlns:p14="http://schemas.microsoft.com/office/powerpoint/2010/main" val="15379639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Examples</a:t>
            </a:r>
            <a:endParaRPr lang="en-US" dirty="0"/>
          </a:p>
        </p:txBody>
      </p:sp>
      <p:sp>
        <p:nvSpPr>
          <p:cNvPr id="13" name="Text Placeholder 12">
            <a:extLst>
              <a:ext uri="{FF2B5EF4-FFF2-40B4-BE49-F238E27FC236}">
                <a16:creationId xmlns:a16="http://schemas.microsoft.com/office/drawing/2014/main" id="{D0167BC1-20D4-354C-B735-D8037FD44A60}"/>
              </a:ext>
            </a:extLst>
          </p:cNvPr>
          <p:cNvSpPr>
            <a:spLocks noGrp="1"/>
          </p:cNvSpPr>
          <p:nvPr>
            <p:ph type="body" idx="1"/>
          </p:nvPr>
        </p:nvSpPr>
        <p:spPr/>
        <p:txBody>
          <a:bodyPr/>
          <a:lstStyle/>
          <a:p>
            <a:r>
              <a:rPr lang="en-US"/>
              <a:t>The system in action</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211</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212</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584775"/>
          </a:xfrm>
          <a:prstGeom prst="rect">
            <a:avLst/>
          </a:prstGeom>
          <a:noFill/>
        </p:spPr>
        <p:txBody>
          <a:bodyPr wrap="square" rtlCol="0">
            <a:spAutoFit/>
          </a:bodyPr>
          <a:lstStyle/>
          <a:p>
            <a:r>
              <a:rPr lang="en-US" sz="1600" b="1" dirty="0"/>
              <a:t>Example:</a:t>
            </a:r>
          </a:p>
          <a:p>
            <a:r>
              <a:rPr lang="en-US" sz="1600" dirty="0"/>
              <a:t>Git to S3 Webhooks</a:t>
            </a:r>
          </a:p>
        </p:txBody>
      </p:sp>
      <p:sp>
        <p:nvSpPr>
          <p:cNvPr id="4" name="Rectangle 3">
            <a:extLst>
              <a:ext uri="{FF2B5EF4-FFF2-40B4-BE49-F238E27FC236}">
                <a16:creationId xmlns:a16="http://schemas.microsoft.com/office/drawing/2014/main" id="{9DFBE201-F682-0548-BA6B-42662072B066}"/>
              </a:ext>
            </a:extLst>
          </p:cNvPr>
          <p:cNvSpPr/>
          <p:nvPr/>
        </p:nvSpPr>
        <p:spPr>
          <a:xfrm>
            <a:off x="5093301" y="1532537"/>
            <a:ext cx="5798452" cy="38674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pic>
        <p:nvPicPr>
          <p:cNvPr id="5" name="Graphic 4">
            <a:extLst>
              <a:ext uri="{FF2B5EF4-FFF2-40B4-BE49-F238E27FC236}">
                <a16:creationId xmlns:a16="http://schemas.microsoft.com/office/drawing/2014/main" id="{DC204D33-A451-EF42-B17B-CE77B63E47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3302" y="1532538"/>
            <a:ext cx="330200" cy="330200"/>
          </a:xfrm>
          <a:prstGeom prst="rect">
            <a:avLst/>
          </a:prstGeom>
        </p:spPr>
      </p:pic>
      <p:pic>
        <p:nvPicPr>
          <p:cNvPr id="6" name="Graphic 5">
            <a:extLst>
              <a:ext uri="{FF2B5EF4-FFF2-40B4-BE49-F238E27FC236}">
                <a16:creationId xmlns:a16="http://schemas.microsoft.com/office/drawing/2014/main" id="{A8498156-136D-CD4E-93D2-73E18D06A2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34987" y="3066779"/>
            <a:ext cx="483586" cy="469900"/>
          </a:xfrm>
          <a:prstGeom prst="rect">
            <a:avLst/>
          </a:prstGeom>
        </p:spPr>
      </p:pic>
      <p:pic>
        <p:nvPicPr>
          <p:cNvPr id="7" name="Graphic 6">
            <a:extLst>
              <a:ext uri="{FF2B5EF4-FFF2-40B4-BE49-F238E27FC236}">
                <a16:creationId xmlns:a16="http://schemas.microsoft.com/office/drawing/2014/main" id="{C49A3931-131E-124F-9BCB-3817111B7D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255" y="2954391"/>
            <a:ext cx="711200" cy="711200"/>
          </a:xfrm>
          <a:prstGeom prst="rect">
            <a:avLst/>
          </a:prstGeom>
        </p:spPr>
      </p:pic>
      <p:pic>
        <p:nvPicPr>
          <p:cNvPr id="8" name="Graphic 7">
            <a:extLst>
              <a:ext uri="{FF2B5EF4-FFF2-40B4-BE49-F238E27FC236}">
                <a16:creationId xmlns:a16="http://schemas.microsoft.com/office/drawing/2014/main" id="{2BE41BBA-73FD-A246-ADFA-76BFF5B8F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1982" y="1937620"/>
            <a:ext cx="469900" cy="469900"/>
          </a:xfrm>
          <a:prstGeom prst="rect">
            <a:avLst/>
          </a:prstGeom>
        </p:spPr>
      </p:pic>
      <p:pic>
        <p:nvPicPr>
          <p:cNvPr id="9" name="Graphic 8">
            <a:extLst>
              <a:ext uri="{FF2B5EF4-FFF2-40B4-BE49-F238E27FC236}">
                <a16:creationId xmlns:a16="http://schemas.microsoft.com/office/drawing/2014/main" id="{DE089536-C5C7-474C-B17C-80DA7EB5D5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1982" y="3041140"/>
            <a:ext cx="469900" cy="469900"/>
          </a:xfrm>
          <a:prstGeom prst="rect">
            <a:avLst/>
          </a:prstGeom>
        </p:spPr>
      </p:pic>
      <p:pic>
        <p:nvPicPr>
          <p:cNvPr id="10" name="Graphic 9">
            <a:extLst>
              <a:ext uri="{FF2B5EF4-FFF2-40B4-BE49-F238E27FC236}">
                <a16:creationId xmlns:a16="http://schemas.microsoft.com/office/drawing/2014/main" id="{2934F917-19C6-6843-8D5A-2C6C2C7572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1982" y="3993032"/>
            <a:ext cx="469900" cy="469900"/>
          </a:xfrm>
          <a:prstGeom prst="rect">
            <a:avLst/>
          </a:prstGeom>
        </p:spPr>
      </p:pic>
      <p:sp>
        <p:nvSpPr>
          <p:cNvPr id="11" name="TextBox 10">
            <a:extLst>
              <a:ext uri="{FF2B5EF4-FFF2-40B4-BE49-F238E27FC236}">
                <a16:creationId xmlns:a16="http://schemas.microsoft.com/office/drawing/2014/main" id="{D5845DED-0609-EA40-9E65-243A195EBF86}"/>
              </a:ext>
            </a:extLst>
          </p:cNvPr>
          <p:cNvSpPr txBox="1"/>
          <p:nvPr/>
        </p:nvSpPr>
        <p:spPr>
          <a:xfrm>
            <a:off x="5364579" y="3665591"/>
            <a:ext cx="1506552" cy="307777"/>
          </a:xfrm>
          <a:prstGeom prst="rect">
            <a:avLst/>
          </a:prstGeom>
          <a:noFill/>
        </p:spPr>
        <p:txBody>
          <a:bodyPr wrap="square" rtlCol="0">
            <a:spAutoFit/>
          </a:bodyPr>
          <a:lstStyle/>
          <a:p>
            <a:pPr algn="ctr"/>
            <a:r>
              <a:rPr lang="en-US" sz="1400" dirty="0"/>
              <a:t>AWS Lambda</a:t>
            </a:r>
          </a:p>
        </p:txBody>
      </p:sp>
      <p:pic>
        <p:nvPicPr>
          <p:cNvPr id="12" name="Graphic 11">
            <a:extLst>
              <a:ext uri="{FF2B5EF4-FFF2-40B4-BE49-F238E27FC236}">
                <a16:creationId xmlns:a16="http://schemas.microsoft.com/office/drawing/2014/main" id="{AFF0D219-1852-0546-B4F2-BD233E5AD6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0128" y="2954391"/>
            <a:ext cx="711200" cy="711200"/>
          </a:xfrm>
          <a:prstGeom prst="rect">
            <a:avLst/>
          </a:prstGeom>
        </p:spPr>
      </p:pic>
      <p:sp>
        <p:nvSpPr>
          <p:cNvPr id="13" name="TextBox 12">
            <a:extLst>
              <a:ext uri="{FF2B5EF4-FFF2-40B4-BE49-F238E27FC236}">
                <a16:creationId xmlns:a16="http://schemas.microsoft.com/office/drawing/2014/main" id="{65860924-B0F1-F34D-956F-406C3FB34AE4}"/>
              </a:ext>
            </a:extLst>
          </p:cNvPr>
          <p:cNvSpPr txBox="1"/>
          <p:nvPr/>
        </p:nvSpPr>
        <p:spPr>
          <a:xfrm>
            <a:off x="6982452" y="3665591"/>
            <a:ext cx="1506552" cy="307777"/>
          </a:xfrm>
          <a:prstGeom prst="rect">
            <a:avLst/>
          </a:prstGeom>
          <a:noFill/>
        </p:spPr>
        <p:txBody>
          <a:bodyPr wrap="square" rtlCol="0">
            <a:spAutoFit/>
          </a:bodyPr>
          <a:lstStyle/>
          <a:p>
            <a:pPr algn="ctr"/>
            <a:r>
              <a:rPr lang="en-US" sz="1400" dirty="0"/>
              <a:t>AWS Lambda</a:t>
            </a:r>
          </a:p>
        </p:txBody>
      </p:sp>
      <p:sp>
        <p:nvSpPr>
          <p:cNvPr id="14" name="TextBox 13">
            <a:extLst>
              <a:ext uri="{FF2B5EF4-FFF2-40B4-BE49-F238E27FC236}">
                <a16:creationId xmlns:a16="http://schemas.microsoft.com/office/drawing/2014/main" id="{3A66E8AD-CAFF-1541-91AB-91494889D87C}"/>
              </a:ext>
            </a:extLst>
          </p:cNvPr>
          <p:cNvSpPr txBox="1"/>
          <p:nvPr/>
        </p:nvSpPr>
        <p:spPr>
          <a:xfrm>
            <a:off x="2599514" y="3152371"/>
            <a:ext cx="1386060" cy="523220"/>
          </a:xfrm>
          <a:prstGeom prst="rect">
            <a:avLst/>
          </a:prstGeom>
          <a:noFill/>
        </p:spPr>
        <p:txBody>
          <a:bodyPr wrap="square" rtlCol="0">
            <a:spAutoFit/>
          </a:bodyPr>
          <a:lstStyle/>
          <a:p>
            <a:pPr algn="ctr"/>
            <a:r>
              <a:rPr lang="en-US" sz="1400" b="1" dirty="0"/>
              <a:t>Third-party Git repository</a:t>
            </a:r>
          </a:p>
        </p:txBody>
      </p:sp>
      <p:sp>
        <p:nvSpPr>
          <p:cNvPr id="15" name="TextBox 14">
            <a:extLst>
              <a:ext uri="{FF2B5EF4-FFF2-40B4-BE49-F238E27FC236}">
                <a16:creationId xmlns:a16="http://schemas.microsoft.com/office/drawing/2014/main" id="{2AAB38FD-CABF-B544-BDA6-6D04D57374EF}"/>
              </a:ext>
            </a:extLst>
          </p:cNvPr>
          <p:cNvSpPr txBox="1"/>
          <p:nvPr/>
        </p:nvSpPr>
        <p:spPr>
          <a:xfrm>
            <a:off x="530762" y="3590313"/>
            <a:ext cx="1506552" cy="307777"/>
          </a:xfrm>
          <a:prstGeom prst="rect">
            <a:avLst/>
          </a:prstGeom>
          <a:noFill/>
        </p:spPr>
        <p:txBody>
          <a:bodyPr wrap="square" rtlCol="0">
            <a:spAutoFit/>
          </a:bodyPr>
          <a:lstStyle/>
          <a:p>
            <a:pPr algn="ctr"/>
            <a:r>
              <a:rPr lang="en-US" sz="1400" dirty="0"/>
              <a:t>Git users</a:t>
            </a:r>
          </a:p>
        </p:txBody>
      </p:sp>
      <p:sp>
        <p:nvSpPr>
          <p:cNvPr id="16" name="TextBox 15">
            <a:extLst>
              <a:ext uri="{FF2B5EF4-FFF2-40B4-BE49-F238E27FC236}">
                <a16:creationId xmlns:a16="http://schemas.microsoft.com/office/drawing/2014/main" id="{AA0DC92B-88BE-4348-9F7C-184C081A6AA0}"/>
              </a:ext>
            </a:extLst>
          </p:cNvPr>
          <p:cNvSpPr txBox="1"/>
          <p:nvPr/>
        </p:nvSpPr>
        <p:spPr>
          <a:xfrm>
            <a:off x="8993656" y="2441517"/>
            <a:ext cx="1506552" cy="523220"/>
          </a:xfrm>
          <a:prstGeom prst="rect">
            <a:avLst/>
          </a:prstGeom>
          <a:noFill/>
        </p:spPr>
        <p:txBody>
          <a:bodyPr wrap="square" rtlCol="0">
            <a:spAutoFit/>
          </a:bodyPr>
          <a:lstStyle/>
          <a:p>
            <a:pPr algn="ctr"/>
            <a:r>
              <a:rPr lang="en-US" sz="1400" dirty="0"/>
              <a:t>Amazon S3 SSH Key bucket</a:t>
            </a:r>
          </a:p>
        </p:txBody>
      </p:sp>
      <p:sp>
        <p:nvSpPr>
          <p:cNvPr id="17" name="TextBox 16">
            <a:extLst>
              <a:ext uri="{FF2B5EF4-FFF2-40B4-BE49-F238E27FC236}">
                <a16:creationId xmlns:a16="http://schemas.microsoft.com/office/drawing/2014/main" id="{24E4ADB3-EC44-C749-99CF-78393952A25A}"/>
              </a:ext>
            </a:extLst>
          </p:cNvPr>
          <p:cNvSpPr txBox="1"/>
          <p:nvPr/>
        </p:nvSpPr>
        <p:spPr>
          <a:xfrm>
            <a:off x="8993656" y="3503400"/>
            <a:ext cx="1506552" cy="307777"/>
          </a:xfrm>
          <a:prstGeom prst="rect">
            <a:avLst/>
          </a:prstGeom>
          <a:noFill/>
        </p:spPr>
        <p:txBody>
          <a:bodyPr wrap="square" rtlCol="0">
            <a:spAutoFit/>
          </a:bodyPr>
          <a:lstStyle/>
          <a:p>
            <a:pPr algn="ctr"/>
            <a:r>
              <a:rPr lang="en-US" sz="1400" dirty="0"/>
              <a:t>AWS KMS key</a:t>
            </a:r>
          </a:p>
        </p:txBody>
      </p:sp>
      <p:sp>
        <p:nvSpPr>
          <p:cNvPr id="18" name="TextBox 17">
            <a:extLst>
              <a:ext uri="{FF2B5EF4-FFF2-40B4-BE49-F238E27FC236}">
                <a16:creationId xmlns:a16="http://schemas.microsoft.com/office/drawing/2014/main" id="{0F20CFC8-18FA-B842-9B74-B8D524D1F747}"/>
              </a:ext>
            </a:extLst>
          </p:cNvPr>
          <p:cNvSpPr txBox="1"/>
          <p:nvPr/>
        </p:nvSpPr>
        <p:spPr>
          <a:xfrm>
            <a:off x="8993656" y="4476793"/>
            <a:ext cx="1506552" cy="523220"/>
          </a:xfrm>
          <a:prstGeom prst="rect">
            <a:avLst/>
          </a:prstGeom>
          <a:noFill/>
        </p:spPr>
        <p:txBody>
          <a:bodyPr wrap="square" rtlCol="0">
            <a:spAutoFit/>
          </a:bodyPr>
          <a:lstStyle/>
          <a:p>
            <a:pPr algn="ctr"/>
            <a:r>
              <a:rPr lang="en-US" sz="1400" dirty="0"/>
              <a:t>Amazon S3 output bucket</a:t>
            </a:r>
          </a:p>
        </p:txBody>
      </p:sp>
      <p:cxnSp>
        <p:nvCxnSpPr>
          <p:cNvPr id="19" name="Straight Arrow Connector 18">
            <a:extLst>
              <a:ext uri="{FF2B5EF4-FFF2-40B4-BE49-F238E27FC236}">
                <a16:creationId xmlns:a16="http://schemas.microsoft.com/office/drawing/2014/main" id="{C1391436-33C4-4E4D-9260-8B83E0DABA58}"/>
              </a:ext>
            </a:extLst>
          </p:cNvPr>
          <p:cNvCxnSpPr>
            <a:cxnSpLocks/>
          </p:cNvCxnSpPr>
          <p:nvPr/>
        </p:nvCxnSpPr>
        <p:spPr>
          <a:xfrm>
            <a:off x="1645919" y="3365525"/>
            <a:ext cx="104665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5DE408-CFFC-0142-ACCA-FF606E445444}"/>
              </a:ext>
            </a:extLst>
          </p:cNvPr>
          <p:cNvCxnSpPr>
            <a:cxnSpLocks/>
          </p:cNvCxnSpPr>
          <p:nvPr/>
        </p:nvCxnSpPr>
        <p:spPr>
          <a:xfrm>
            <a:off x="3885349" y="3365525"/>
            <a:ext cx="176632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6A8886-A11B-D04A-96B9-A24247A1C746}"/>
              </a:ext>
            </a:extLst>
          </p:cNvPr>
          <p:cNvGrpSpPr/>
          <p:nvPr/>
        </p:nvGrpSpPr>
        <p:grpSpPr>
          <a:xfrm rot="10800000">
            <a:off x="8204636" y="2172570"/>
            <a:ext cx="819599" cy="2449618"/>
            <a:chOff x="8228637" y="4518536"/>
            <a:chExt cx="1639961" cy="399415"/>
          </a:xfrm>
        </p:grpSpPr>
        <p:sp>
          <p:nvSpPr>
            <p:cNvPr id="22" name="Freeform 21">
              <a:extLst>
                <a:ext uri="{FF2B5EF4-FFF2-40B4-BE49-F238E27FC236}">
                  <a16:creationId xmlns:a16="http://schemas.microsoft.com/office/drawing/2014/main" id="{207BE475-DD83-6A4B-911E-CB580AFA708A}"/>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E184A94C-5B5D-C94B-B3C4-AAD6086C852D}"/>
                </a:ext>
              </a:extLst>
            </p:cNvPr>
            <p:cNvCxnSpPr>
              <a:cxnSpLocks/>
            </p:cNvCxnSpPr>
            <p:nvPr/>
          </p:nvCxnSpPr>
          <p:spPr>
            <a:xfrm rot="10800000" flipH="1">
              <a:off x="8228637" y="4720460"/>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4" name="Freeform 23">
            <a:extLst>
              <a:ext uri="{FF2B5EF4-FFF2-40B4-BE49-F238E27FC236}">
                <a16:creationId xmlns:a16="http://schemas.microsoft.com/office/drawing/2014/main" id="{ED5C9956-712B-274F-9D17-72C2A3FC06FF}"/>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884950C6-4D81-D845-B727-6A607552A1A7}"/>
              </a:ext>
            </a:extLst>
          </p:cNvPr>
          <p:cNvCxnSpPr>
            <a:cxnSpLocks/>
          </p:cNvCxnSpPr>
          <p:nvPr/>
        </p:nvCxnSpPr>
        <p:spPr>
          <a:xfrm>
            <a:off x="6578573" y="3365525"/>
            <a:ext cx="7315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4C4544-2F4C-DE40-AA67-14422ADC3C97}"/>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t>Git push</a:t>
            </a:r>
          </a:p>
        </p:txBody>
      </p:sp>
      <p:sp>
        <p:nvSpPr>
          <p:cNvPr id="28" name="TextBox 27">
            <a:extLst>
              <a:ext uri="{FF2B5EF4-FFF2-40B4-BE49-F238E27FC236}">
                <a16:creationId xmlns:a16="http://schemas.microsoft.com/office/drawing/2014/main" id="{802BC744-11D7-6643-8A73-E9326F323B38}"/>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t>Git webhook</a:t>
            </a:r>
          </a:p>
        </p:txBody>
      </p:sp>
    </p:spTree>
    <p:extLst>
      <p:ext uri="{BB962C8B-B14F-4D97-AF65-F5344CB8AC3E}">
        <p14:creationId xmlns:p14="http://schemas.microsoft.com/office/powerpoint/2010/main" val="12583380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213</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830997"/>
          </a:xfrm>
          <a:prstGeom prst="rect">
            <a:avLst/>
          </a:prstGeom>
          <a:noFill/>
        </p:spPr>
        <p:txBody>
          <a:bodyPr wrap="square" rtlCol="0">
            <a:spAutoFit/>
          </a:bodyPr>
          <a:lstStyle/>
          <a:p>
            <a:r>
              <a:rPr lang="en-US" sz="1600" b="1" dirty="0"/>
              <a:t>Example:</a:t>
            </a:r>
          </a:p>
          <a:p>
            <a:r>
              <a:rPr lang="en-US" sz="1600" dirty="0"/>
              <a:t>Chef Automate Architecture on AWS</a:t>
            </a:r>
          </a:p>
        </p:txBody>
      </p:sp>
      <p:sp>
        <p:nvSpPr>
          <p:cNvPr id="30" name="Rectangle 29">
            <a:extLst>
              <a:ext uri="{FF2B5EF4-FFF2-40B4-BE49-F238E27FC236}">
                <a16:creationId xmlns:a16="http://schemas.microsoft.com/office/drawing/2014/main" id="{407F3126-E68E-E849-9685-96BEA82D6413}"/>
              </a:ext>
            </a:extLst>
          </p:cNvPr>
          <p:cNvSpPr/>
          <p:nvPr/>
        </p:nvSpPr>
        <p:spPr>
          <a:xfrm>
            <a:off x="3496390" y="1574800"/>
            <a:ext cx="7491649" cy="425703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2" name="Rectangle 31">
            <a:extLst>
              <a:ext uri="{FF2B5EF4-FFF2-40B4-BE49-F238E27FC236}">
                <a16:creationId xmlns:a16="http://schemas.microsoft.com/office/drawing/2014/main" id="{0EB8B091-E866-5B45-9D39-DB380AE8EEA5}"/>
              </a:ext>
            </a:extLst>
          </p:cNvPr>
          <p:cNvSpPr/>
          <p:nvPr/>
        </p:nvSpPr>
        <p:spPr>
          <a:xfrm>
            <a:off x="3428215" y="554192"/>
            <a:ext cx="7653136" cy="56027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3" name="Rectangle 32">
            <a:extLst>
              <a:ext uri="{FF2B5EF4-FFF2-40B4-BE49-F238E27FC236}">
                <a16:creationId xmlns:a16="http://schemas.microsoft.com/office/drawing/2014/main" id="{2BBBCCDD-1FC1-5745-81F7-77B80C06A4DB}"/>
              </a:ext>
            </a:extLst>
          </p:cNvPr>
          <p:cNvSpPr/>
          <p:nvPr/>
        </p:nvSpPr>
        <p:spPr>
          <a:xfrm>
            <a:off x="3894765" y="1004496"/>
            <a:ext cx="6912935" cy="500260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pic>
        <p:nvPicPr>
          <p:cNvPr id="36" name="Graphic 35">
            <a:extLst>
              <a:ext uri="{FF2B5EF4-FFF2-40B4-BE49-F238E27FC236}">
                <a16:creationId xmlns:a16="http://schemas.microsoft.com/office/drawing/2014/main" id="{57B6EAE4-66F4-694C-AEFF-8077B029F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8215" y="554192"/>
            <a:ext cx="330200" cy="330200"/>
          </a:xfrm>
          <a:prstGeom prst="rect">
            <a:avLst/>
          </a:prstGeom>
        </p:spPr>
      </p:pic>
      <p:pic>
        <p:nvPicPr>
          <p:cNvPr id="37" name="Graphic 36">
            <a:extLst>
              <a:ext uri="{FF2B5EF4-FFF2-40B4-BE49-F238E27FC236}">
                <a16:creationId xmlns:a16="http://schemas.microsoft.com/office/drawing/2014/main" id="{D1E139A0-6B92-0642-9159-E1076FD738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6390" y="1574800"/>
            <a:ext cx="330200" cy="330200"/>
          </a:xfrm>
          <a:prstGeom prst="rect">
            <a:avLst/>
          </a:prstGeom>
        </p:spPr>
      </p:pic>
      <p:sp>
        <p:nvSpPr>
          <p:cNvPr id="10" name="TextBox 9">
            <a:extLst>
              <a:ext uri="{FF2B5EF4-FFF2-40B4-BE49-F238E27FC236}">
                <a16:creationId xmlns:a16="http://schemas.microsoft.com/office/drawing/2014/main" id="{4D9098AC-64CF-9B4E-8400-B158A5E75BE2}"/>
              </a:ext>
            </a:extLst>
          </p:cNvPr>
          <p:cNvSpPr txBox="1"/>
          <p:nvPr/>
        </p:nvSpPr>
        <p:spPr>
          <a:xfrm>
            <a:off x="6347932" y="5525082"/>
            <a:ext cx="2006600" cy="276999"/>
          </a:xfrm>
          <a:prstGeom prst="rect">
            <a:avLst/>
          </a:prstGeom>
          <a:noFill/>
        </p:spPr>
        <p:txBody>
          <a:bodyPr wrap="square" rtlCol="0">
            <a:spAutoFit/>
          </a:bodyPr>
          <a:lstStyle/>
          <a:p>
            <a:pPr algn="ctr"/>
            <a:r>
              <a:rPr lang="en-US" sz="1200" dirty="0">
                <a:solidFill>
                  <a:schemeClr val="accent5"/>
                </a:solidFill>
              </a:rPr>
              <a:t>10.0.0.0/16</a:t>
            </a:r>
          </a:p>
        </p:txBody>
      </p:sp>
      <p:sp>
        <p:nvSpPr>
          <p:cNvPr id="58" name="Rectangle 57">
            <a:extLst>
              <a:ext uri="{FF2B5EF4-FFF2-40B4-BE49-F238E27FC236}">
                <a16:creationId xmlns:a16="http://schemas.microsoft.com/office/drawing/2014/main" id="{686316C1-6236-0D40-BFA1-F4C6CBA8F4E0}"/>
              </a:ext>
            </a:extLst>
          </p:cNvPr>
          <p:cNvSpPr/>
          <p:nvPr/>
        </p:nvSpPr>
        <p:spPr>
          <a:xfrm>
            <a:off x="4086582" y="2154647"/>
            <a:ext cx="6556017" cy="310327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59" name="Graphic 58">
            <a:extLst>
              <a:ext uri="{FF2B5EF4-FFF2-40B4-BE49-F238E27FC236}">
                <a16:creationId xmlns:a16="http://schemas.microsoft.com/office/drawing/2014/main" id="{FDBF526C-3DAB-6641-B164-976DEAB7D7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6583" y="2152288"/>
            <a:ext cx="274320" cy="274320"/>
          </a:xfrm>
          <a:prstGeom prst="rect">
            <a:avLst/>
          </a:prstGeom>
        </p:spPr>
      </p:pic>
      <p:sp>
        <p:nvSpPr>
          <p:cNvPr id="60" name="TextBox 59">
            <a:extLst>
              <a:ext uri="{FF2B5EF4-FFF2-40B4-BE49-F238E27FC236}">
                <a16:creationId xmlns:a16="http://schemas.microsoft.com/office/drawing/2014/main" id="{52E97BBF-9BCD-9F45-B2AE-680F1D03D8B9}"/>
              </a:ext>
            </a:extLst>
          </p:cNvPr>
          <p:cNvSpPr txBox="1"/>
          <p:nvPr/>
        </p:nvSpPr>
        <p:spPr>
          <a:xfrm>
            <a:off x="6347932" y="4962931"/>
            <a:ext cx="2006600" cy="276999"/>
          </a:xfrm>
          <a:prstGeom prst="rect">
            <a:avLst/>
          </a:prstGeom>
          <a:noFill/>
        </p:spPr>
        <p:txBody>
          <a:bodyPr wrap="square" rtlCol="0">
            <a:spAutoFit/>
          </a:bodyPr>
          <a:lstStyle/>
          <a:p>
            <a:pPr algn="ctr"/>
            <a:r>
              <a:rPr lang="en-US" sz="1200" dirty="0">
                <a:solidFill>
                  <a:schemeClr val="accent5"/>
                </a:solidFill>
              </a:rPr>
              <a:t>10.0.0.0/19</a:t>
            </a:r>
          </a:p>
        </p:txBody>
      </p:sp>
      <p:pic>
        <p:nvPicPr>
          <p:cNvPr id="61" name="Graphic 60">
            <a:extLst>
              <a:ext uri="{FF2B5EF4-FFF2-40B4-BE49-F238E27FC236}">
                <a16:creationId xmlns:a16="http://schemas.microsoft.com/office/drawing/2014/main" id="{36892777-D4FC-8B4B-8D7D-405067B90D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93461" y="3587078"/>
            <a:ext cx="469900" cy="469900"/>
          </a:xfrm>
          <a:prstGeom prst="rect">
            <a:avLst/>
          </a:prstGeom>
        </p:spPr>
      </p:pic>
      <p:pic>
        <p:nvPicPr>
          <p:cNvPr id="62" name="Graphic 61">
            <a:extLst>
              <a:ext uri="{FF2B5EF4-FFF2-40B4-BE49-F238E27FC236}">
                <a16:creationId xmlns:a16="http://schemas.microsoft.com/office/drawing/2014/main" id="{1C9DE02C-6A7E-AC4A-AD06-EAE7390730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4161" y="2536899"/>
            <a:ext cx="469900" cy="469900"/>
          </a:xfrm>
          <a:prstGeom prst="rect">
            <a:avLst/>
          </a:prstGeom>
        </p:spPr>
      </p:pic>
      <p:pic>
        <p:nvPicPr>
          <p:cNvPr id="63" name="Graphic 62">
            <a:extLst>
              <a:ext uri="{FF2B5EF4-FFF2-40B4-BE49-F238E27FC236}">
                <a16:creationId xmlns:a16="http://schemas.microsoft.com/office/drawing/2014/main" id="{99DC728C-228C-DC4B-8C4C-C6022718AF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3261" y="3587078"/>
            <a:ext cx="469900" cy="469900"/>
          </a:xfrm>
          <a:prstGeom prst="rect">
            <a:avLst/>
          </a:prstGeom>
        </p:spPr>
      </p:pic>
      <p:sp>
        <p:nvSpPr>
          <p:cNvPr id="64" name="TextBox 63">
            <a:extLst>
              <a:ext uri="{FF2B5EF4-FFF2-40B4-BE49-F238E27FC236}">
                <a16:creationId xmlns:a16="http://schemas.microsoft.com/office/drawing/2014/main" id="{E719BE9B-0FAB-4C44-B5A7-2590166AA18E}"/>
              </a:ext>
            </a:extLst>
          </p:cNvPr>
          <p:cNvSpPr txBox="1"/>
          <p:nvPr/>
        </p:nvSpPr>
        <p:spPr>
          <a:xfrm>
            <a:off x="6434576" y="1778818"/>
            <a:ext cx="1769070" cy="276999"/>
          </a:xfrm>
          <a:prstGeom prst="rect">
            <a:avLst/>
          </a:prstGeom>
          <a:noFill/>
        </p:spPr>
        <p:txBody>
          <a:bodyPr wrap="square" rtlCol="0">
            <a:spAutoFit/>
          </a:bodyPr>
          <a:lstStyle/>
          <a:p>
            <a:pPr algn="ctr"/>
            <a:r>
              <a:rPr lang="en-US" sz="1200" dirty="0"/>
              <a:t>Internet gateway</a:t>
            </a:r>
          </a:p>
        </p:txBody>
      </p:sp>
      <p:pic>
        <p:nvPicPr>
          <p:cNvPr id="65" name="Graphic 64">
            <a:extLst>
              <a:ext uri="{FF2B5EF4-FFF2-40B4-BE49-F238E27FC236}">
                <a16:creationId xmlns:a16="http://schemas.microsoft.com/office/drawing/2014/main" id="{A32B1048-4801-9440-A1AC-D047A41463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4161" y="1343751"/>
            <a:ext cx="469900" cy="469900"/>
          </a:xfrm>
          <a:prstGeom prst="rect">
            <a:avLst/>
          </a:prstGeom>
        </p:spPr>
      </p:pic>
      <p:sp>
        <p:nvSpPr>
          <p:cNvPr id="66" name="TextBox 65">
            <a:extLst>
              <a:ext uri="{FF2B5EF4-FFF2-40B4-BE49-F238E27FC236}">
                <a16:creationId xmlns:a16="http://schemas.microsoft.com/office/drawing/2014/main" id="{1692D169-85DA-CA46-901E-29B7FF31CC49}"/>
              </a:ext>
            </a:extLst>
          </p:cNvPr>
          <p:cNvSpPr txBox="1"/>
          <p:nvPr/>
        </p:nvSpPr>
        <p:spPr>
          <a:xfrm>
            <a:off x="6434576" y="2998018"/>
            <a:ext cx="1769070" cy="276999"/>
          </a:xfrm>
          <a:prstGeom prst="rect">
            <a:avLst/>
          </a:prstGeom>
          <a:noFill/>
        </p:spPr>
        <p:txBody>
          <a:bodyPr wrap="square" rtlCol="0">
            <a:spAutoFit/>
          </a:bodyPr>
          <a:lstStyle/>
          <a:p>
            <a:pPr algn="ctr"/>
            <a:r>
              <a:rPr lang="en-US" sz="1200" dirty="0"/>
              <a:t>Chef Automate</a:t>
            </a:r>
          </a:p>
        </p:txBody>
      </p:sp>
      <p:sp>
        <p:nvSpPr>
          <p:cNvPr id="67" name="TextBox 66">
            <a:extLst>
              <a:ext uri="{FF2B5EF4-FFF2-40B4-BE49-F238E27FC236}">
                <a16:creationId xmlns:a16="http://schemas.microsoft.com/office/drawing/2014/main" id="{61F6313D-7B8E-EE43-AE73-25E2F02B4AC1}"/>
              </a:ext>
            </a:extLst>
          </p:cNvPr>
          <p:cNvSpPr txBox="1"/>
          <p:nvPr/>
        </p:nvSpPr>
        <p:spPr>
          <a:xfrm>
            <a:off x="4643876" y="4111617"/>
            <a:ext cx="1769070" cy="461665"/>
          </a:xfrm>
          <a:prstGeom prst="rect">
            <a:avLst/>
          </a:prstGeom>
          <a:noFill/>
        </p:spPr>
        <p:txBody>
          <a:bodyPr wrap="square" rtlCol="0">
            <a:spAutoFit/>
          </a:bodyPr>
          <a:lstStyle/>
          <a:p>
            <a:pPr algn="ctr"/>
            <a:r>
              <a:rPr lang="en-US" sz="1200" dirty="0"/>
              <a:t>Chef workstation (local Chef repo)</a:t>
            </a:r>
          </a:p>
        </p:txBody>
      </p:sp>
      <p:sp>
        <p:nvSpPr>
          <p:cNvPr id="68" name="TextBox 67">
            <a:extLst>
              <a:ext uri="{FF2B5EF4-FFF2-40B4-BE49-F238E27FC236}">
                <a16:creationId xmlns:a16="http://schemas.microsoft.com/office/drawing/2014/main" id="{487DB919-7E42-0240-BEE2-B51C322E2113}"/>
              </a:ext>
            </a:extLst>
          </p:cNvPr>
          <p:cNvSpPr txBox="1"/>
          <p:nvPr/>
        </p:nvSpPr>
        <p:spPr>
          <a:xfrm>
            <a:off x="8123676" y="4111617"/>
            <a:ext cx="1769070" cy="276999"/>
          </a:xfrm>
          <a:prstGeom prst="rect">
            <a:avLst/>
          </a:prstGeom>
          <a:noFill/>
        </p:spPr>
        <p:txBody>
          <a:bodyPr wrap="square" rtlCol="0">
            <a:spAutoFit/>
          </a:bodyPr>
          <a:lstStyle/>
          <a:p>
            <a:pPr algn="ctr"/>
            <a:r>
              <a:rPr lang="en-US" sz="1200" dirty="0"/>
              <a:t>Chef node</a:t>
            </a:r>
          </a:p>
        </p:txBody>
      </p:sp>
      <p:cxnSp>
        <p:nvCxnSpPr>
          <p:cNvPr id="69" name="Straight Arrow Connector 68">
            <a:extLst>
              <a:ext uri="{FF2B5EF4-FFF2-40B4-BE49-F238E27FC236}">
                <a16:creationId xmlns:a16="http://schemas.microsoft.com/office/drawing/2014/main" id="{C743D47D-59D1-784D-81EE-8EF4F417CDB3}"/>
              </a:ext>
            </a:extLst>
          </p:cNvPr>
          <p:cNvCxnSpPr>
            <a:cxnSpLocks/>
          </p:cNvCxnSpPr>
          <p:nvPr/>
        </p:nvCxnSpPr>
        <p:spPr>
          <a:xfrm>
            <a:off x="5908141" y="3790434"/>
            <a:ext cx="2740559"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AAA271A3-586A-F844-8E14-AFB2E2A5C2CB}"/>
              </a:ext>
            </a:extLst>
          </p:cNvPr>
          <p:cNvSpPr/>
          <p:nvPr/>
        </p:nvSpPr>
        <p:spPr>
          <a:xfrm>
            <a:off x="7632700" y="278130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D8AB44C-646C-574E-A4AB-D68F256F439C}"/>
              </a:ext>
            </a:extLst>
          </p:cNvPr>
          <p:cNvSpPr/>
          <p:nvPr/>
        </p:nvSpPr>
        <p:spPr>
          <a:xfrm>
            <a:off x="5511800" y="2768600"/>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C8A8F24-827B-6947-B106-6C977185EC04}"/>
              </a:ext>
            </a:extLst>
          </p:cNvPr>
          <p:cNvSpPr txBox="1"/>
          <p:nvPr/>
        </p:nvSpPr>
        <p:spPr>
          <a:xfrm>
            <a:off x="226905" y="3030835"/>
            <a:ext cx="2995834" cy="830997"/>
          </a:xfrm>
          <a:prstGeom prst="rect">
            <a:avLst/>
          </a:prstGeom>
          <a:noFill/>
        </p:spPr>
        <p:txBody>
          <a:bodyPr wrap="square" rtlCol="0">
            <a:spAutoFit/>
          </a:bodyPr>
          <a:lstStyle/>
          <a:p>
            <a:pPr marL="228600" indent="-228600">
              <a:buAutoNum type="arabicPeriod"/>
            </a:pPr>
            <a:r>
              <a:rPr lang="en-US" sz="1200" dirty="0"/>
              <a:t>Knife is used to upload cookbooks</a:t>
            </a:r>
          </a:p>
          <a:p>
            <a:pPr marL="228600" indent="-228600">
              <a:buFontTx/>
              <a:buAutoNum type="arabicPeriod"/>
            </a:pPr>
            <a:r>
              <a:rPr lang="en-US" sz="1200" dirty="0"/>
              <a:t>Knife is used to bootstrap and communicate with nodes</a:t>
            </a:r>
          </a:p>
          <a:p>
            <a:pPr marL="228600" indent="-228600">
              <a:buAutoNum type="arabicPeriod"/>
            </a:pPr>
            <a:r>
              <a:rPr lang="en-US" sz="1200" dirty="0"/>
              <a:t>Chef-client processes run-list</a:t>
            </a:r>
          </a:p>
        </p:txBody>
      </p:sp>
      <p:grpSp>
        <p:nvGrpSpPr>
          <p:cNvPr id="5" name="Group 4">
            <a:extLst>
              <a:ext uri="{FF2B5EF4-FFF2-40B4-BE49-F238E27FC236}">
                <a16:creationId xmlns:a16="http://schemas.microsoft.com/office/drawing/2014/main" id="{1CA0A61A-3913-AF49-8BAD-5942A74CFBD6}"/>
              </a:ext>
            </a:extLst>
          </p:cNvPr>
          <p:cNvGrpSpPr/>
          <p:nvPr/>
        </p:nvGrpSpPr>
        <p:grpSpPr>
          <a:xfrm>
            <a:off x="7059275" y="3916519"/>
            <a:ext cx="391016" cy="333597"/>
            <a:chOff x="7089948" y="4360739"/>
            <a:chExt cx="391016" cy="333597"/>
          </a:xfrm>
        </p:grpSpPr>
        <p:sp>
          <p:nvSpPr>
            <p:cNvPr id="4" name="Oval 3">
              <a:extLst>
                <a:ext uri="{FF2B5EF4-FFF2-40B4-BE49-F238E27FC236}">
                  <a16:creationId xmlns:a16="http://schemas.microsoft.com/office/drawing/2014/main" id="{229A8D4A-F646-2D41-B7C0-0D26EC1C5B64}"/>
                </a:ext>
              </a:extLst>
            </p:cNvPr>
            <p:cNvSpPr/>
            <p:nvPr/>
          </p:nvSpPr>
          <p:spPr>
            <a:xfrm>
              <a:off x="7118431" y="4360739"/>
              <a:ext cx="333597"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3" name="TextBox 72">
              <a:extLst>
                <a:ext uri="{FF2B5EF4-FFF2-40B4-BE49-F238E27FC236}">
                  <a16:creationId xmlns:a16="http://schemas.microsoft.com/office/drawing/2014/main" id="{8F1C6DB5-BCC8-2A4C-A011-F3E4348DEC33}"/>
                </a:ext>
              </a:extLst>
            </p:cNvPr>
            <p:cNvSpPr txBox="1"/>
            <p:nvPr/>
          </p:nvSpPr>
          <p:spPr>
            <a:xfrm>
              <a:off x="7089948" y="4364855"/>
              <a:ext cx="391016" cy="307777"/>
            </a:xfrm>
            <a:prstGeom prst="rect">
              <a:avLst/>
            </a:prstGeom>
            <a:noFill/>
          </p:spPr>
          <p:txBody>
            <a:bodyPr wrap="square" rtlCol="0">
              <a:spAutoFit/>
            </a:bodyPr>
            <a:lstStyle/>
            <a:p>
              <a:pPr algn="ctr"/>
              <a:r>
                <a:rPr lang="en-US" sz="1400" b="1" dirty="0">
                  <a:solidFill>
                    <a:schemeClr val="bg1"/>
                  </a:solidFill>
                </a:rPr>
                <a:t>2</a:t>
              </a:r>
            </a:p>
          </p:txBody>
        </p:sp>
      </p:grpSp>
      <p:grpSp>
        <p:nvGrpSpPr>
          <p:cNvPr id="29" name="Group 28">
            <a:extLst>
              <a:ext uri="{FF2B5EF4-FFF2-40B4-BE49-F238E27FC236}">
                <a16:creationId xmlns:a16="http://schemas.microsoft.com/office/drawing/2014/main" id="{1C5C87F3-2570-F941-9521-6EC5733C1560}"/>
              </a:ext>
            </a:extLst>
          </p:cNvPr>
          <p:cNvGrpSpPr/>
          <p:nvPr/>
        </p:nvGrpSpPr>
        <p:grpSpPr>
          <a:xfrm>
            <a:off x="5018046" y="2971158"/>
            <a:ext cx="391016" cy="333597"/>
            <a:chOff x="7089948" y="4360739"/>
            <a:chExt cx="391016" cy="333597"/>
          </a:xfrm>
        </p:grpSpPr>
        <p:sp>
          <p:nvSpPr>
            <p:cNvPr id="31" name="Oval 30">
              <a:extLst>
                <a:ext uri="{FF2B5EF4-FFF2-40B4-BE49-F238E27FC236}">
                  <a16:creationId xmlns:a16="http://schemas.microsoft.com/office/drawing/2014/main" id="{0AB200F7-A2B6-3147-8726-AAAE71F18BE9}"/>
                </a:ext>
              </a:extLst>
            </p:cNvPr>
            <p:cNvSpPr/>
            <p:nvPr/>
          </p:nvSpPr>
          <p:spPr>
            <a:xfrm>
              <a:off x="7118431" y="4360739"/>
              <a:ext cx="333597"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TextBox 33">
              <a:extLst>
                <a:ext uri="{FF2B5EF4-FFF2-40B4-BE49-F238E27FC236}">
                  <a16:creationId xmlns:a16="http://schemas.microsoft.com/office/drawing/2014/main" id="{6D21DBB8-7292-034D-93DA-0162233B1128}"/>
                </a:ext>
              </a:extLst>
            </p:cNvPr>
            <p:cNvSpPr txBox="1"/>
            <p:nvPr/>
          </p:nvSpPr>
          <p:spPr>
            <a:xfrm>
              <a:off x="7089948" y="4364855"/>
              <a:ext cx="391016" cy="307777"/>
            </a:xfrm>
            <a:prstGeom prst="rect">
              <a:avLst/>
            </a:prstGeom>
            <a:noFill/>
          </p:spPr>
          <p:txBody>
            <a:bodyPr wrap="square" rtlCol="0">
              <a:spAutoFit/>
            </a:bodyPr>
            <a:lstStyle/>
            <a:p>
              <a:pPr algn="ctr"/>
              <a:r>
                <a:rPr lang="en-US" sz="1400" b="1" dirty="0">
                  <a:solidFill>
                    <a:schemeClr val="bg1"/>
                  </a:solidFill>
                </a:rPr>
                <a:t>1</a:t>
              </a:r>
            </a:p>
          </p:txBody>
        </p:sp>
      </p:grpSp>
      <p:grpSp>
        <p:nvGrpSpPr>
          <p:cNvPr id="35" name="Group 34">
            <a:extLst>
              <a:ext uri="{FF2B5EF4-FFF2-40B4-BE49-F238E27FC236}">
                <a16:creationId xmlns:a16="http://schemas.microsoft.com/office/drawing/2014/main" id="{06BCB68C-CF3F-4E49-AF89-88128B0B36A7}"/>
              </a:ext>
            </a:extLst>
          </p:cNvPr>
          <p:cNvGrpSpPr/>
          <p:nvPr/>
        </p:nvGrpSpPr>
        <p:grpSpPr>
          <a:xfrm>
            <a:off x="9094892" y="2978546"/>
            <a:ext cx="391016" cy="333597"/>
            <a:chOff x="7089948" y="4360739"/>
            <a:chExt cx="391016" cy="333597"/>
          </a:xfrm>
        </p:grpSpPr>
        <p:sp>
          <p:nvSpPr>
            <p:cNvPr id="38" name="Oval 37">
              <a:extLst>
                <a:ext uri="{FF2B5EF4-FFF2-40B4-BE49-F238E27FC236}">
                  <a16:creationId xmlns:a16="http://schemas.microsoft.com/office/drawing/2014/main" id="{4948D2EF-28FF-D346-A354-9D27A2052200}"/>
                </a:ext>
              </a:extLst>
            </p:cNvPr>
            <p:cNvSpPr/>
            <p:nvPr/>
          </p:nvSpPr>
          <p:spPr>
            <a:xfrm>
              <a:off x="7118431" y="4360739"/>
              <a:ext cx="333597"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9" name="TextBox 38">
              <a:extLst>
                <a:ext uri="{FF2B5EF4-FFF2-40B4-BE49-F238E27FC236}">
                  <a16:creationId xmlns:a16="http://schemas.microsoft.com/office/drawing/2014/main" id="{3534AF00-7884-3B48-9F59-DD918B22FBB3}"/>
                </a:ext>
              </a:extLst>
            </p:cNvPr>
            <p:cNvSpPr txBox="1"/>
            <p:nvPr/>
          </p:nvSpPr>
          <p:spPr>
            <a:xfrm>
              <a:off x="7089948" y="4364855"/>
              <a:ext cx="391016" cy="307777"/>
            </a:xfrm>
            <a:prstGeom prst="rect">
              <a:avLst/>
            </a:prstGeom>
            <a:noFill/>
          </p:spPr>
          <p:txBody>
            <a:bodyPr wrap="square" rtlCol="0">
              <a:spAutoFit/>
            </a:bodyPr>
            <a:lstStyle/>
            <a:p>
              <a:pPr algn="ctr"/>
              <a:r>
                <a:rPr lang="en-US" sz="1400" b="1" dirty="0">
                  <a:solidFill>
                    <a:schemeClr val="bg1"/>
                  </a:solidFill>
                </a:rPr>
                <a:t>3</a:t>
              </a:r>
            </a:p>
          </p:txBody>
        </p:sp>
      </p:grpSp>
    </p:spTree>
    <p:extLst>
      <p:ext uri="{BB962C8B-B14F-4D97-AF65-F5344CB8AC3E}">
        <p14:creationId xmlns:p14="http://schemas.microsoft.com/office/powerpoint/2010/main" val="2368226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Input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22</a:t>
            </a:fld>
            <a:endParaRPr lang="en-US" dirty="0"/>
          </a:p>
        </p:txBody>
      </p:sp>
      <p:sp>
        <p:nvSpPr>
          <p:cNvPr id="16" name="Rounded Rectangle 15">
            <a:extLst>
              <a:ext uri="{FF2B5EF4-FFF2-40B4-BE49-F238E27FC236}">
                <a16:creationId xmlns:a16="http://schemas.microsoft.com/office/drawing/2014/main" id="{6DAC0905-1F71-FE4D-833A-A81EC8B0997B}"/>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7" name="TextBox 16">
            <a:extLst>
              <a:ext uri="{FF2B5EF4-FFF2-40B4-BE49-F238E27FC236}">
                <a16:creationId xmlns:a16="http://schemas.microsoft.com/office/drawing/2014/main" id="{02FB9103-04CA-AC47-B130-E8935B6DE232}"/>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pic>
        <p:nvPicPr>
          <p:cNvPr id="18" name="Picture 17">
            <a:extLst>
              <a:ext uri="{FF2B5EF4-FFF2-40B4-BE49-F238E27FC236}">
                <a16:creationId xmlns:a16="http://schemas.microsoft.com/office/drawing/2014/main" id="{4E8322B2-9A83-5143-98FF-F5BC47D2CB30}"/>
              </a:ext>
            </a:extLst>
          </p:cNvPr>
          <p:cNvPicPr>
            <a:picLocks noChangeAspect="1"/>
          </p:cNvPicPr>
          <p:nvPr/>
        </p:nvPicPr>
        <p:blipFill>
          <a:blip r:embed="rId2"/>
          <a:stretch>
            <a:fillRect/>
          </a:stretch>
        </p:blipFill>
        <p:spPr>
          <a:xfrm>
            <a:off x="281964" y="1263714"/>
            <a:ext cx="4123510" cy="1331817"/>
          </a:xfrm>
          <a:prstGeom prst="rect">
            <a:avLst/>
          </a:prstGeom>
        </p:spPr>
      </p:pic>
      <p:sp>
        <p:nvSpPr>
          <p:cNvPr id="7" name="Slide Number Placeholder 2">
            <a:extLst>
              <a:ext uri="{FF2B5EF4-FFF2-40B4-BE49-F238E27FC236}">
                <a16:creationId xmlns:a16="http://schemas.microsoft.com/office/drawing/2014/main" id="{F33723B0-79CB-974A-83F4-D6B4F1EDF3ED}"/>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22</a:t>
            </a:fld>
            <a:endParaRPr lang="en-US" dirty="0"/>
          </a:p>
        </p:txBody>
      </p:sp>
    </p:spTree>
    <p:extLst>
      <p:ext uri="{BB962C8B-B14F-4D97-AF65-F5344CB8AC3E}">
        <p14:creationId xmlns:p14="http://schemas.microsoft.com/office/powerpoint/2010/main" val="207933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Input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23</a:t>
            </a:fld>
            <a:endParaRPr lang="en-US" dirty="0"/>
          </a:p>
        </p:txBody>
      </p:sp>
      <p:sp>
        <p:nvSpPr>
          <p:cNvPr id="16" name="Rounded Rectangle 15">
            <a:extLst>
              <a:ext uri="{FF2B5EF4-FFF2-40B4-BE49-F238E27FC236}">
                <a16:creationId xmlns:a16="http://schemas.microsoft.com/office/drawing/2014/main" id="{6DAC0905-1F71-FE4D-833A-A81EC8B0997B}"/>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7" name="TextBox 16">
            <a:extLst>
              <a:ext uri="{FF2B5EF4-FFF2-40B4-BE49-F238E27FC236}">
                <a16:creationId xmlns:a16="http://schemas.microsoft.com/office/drawing/2014/main" id="{02FB9103-04CA-AC47-B130-E8935B6DE232}"/>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pic>
        <p:nvPicPr>
          <p:cNvPr id="18" name="Picture 17">
            <a:extLst>
              <a:ext uri="{FF2B5EF4-FFF2-40B4-BE49-F238E27FC236}">
                <a16:creationId xmlns:a16="http://schemas.microsoft.com/office/drawing/2014/main" id="{4E8322B2-9A83-5143-98FF-F5BC47D2CB30}"/>
              </a:ext>
            </a:extLst>
          </p:cNvPr>
          <p:cNvPicPr>
            <a:picLocks noChangeAspect="1"/>
          </p:cNvPicPr>
          <p:nvPr/>
        </p:nvPicPr>
        <p:blipFill>
          <a:blip r:embed="rId2"/>
          <a:stretch>
            <a:fillRect/>
          </a:stretch>
        </p:blipFill>
        <p:spPr>
          <a:xfrm>
            <a:off x="281964" y="1263714"/>
            <a:ext cx="4123510" cy="1331817"/>
          </a:xfrm>
          <a:prstGeom prst="rect">
            <a:avLst/>
          </a:prstGeom>
        </p:spPr>
      </p:pic>
      <p:sp>
        <p:nvSpPr>
          <p:cNvPr id="7" name="Rectangle 6">
            <a:extLst>
              <a:ext uri="{FF2B5EF4-FFF2-40B4-BE49-F238E27FC236}">
                <a16:creationId xmlns:a16="http://schemas.microsoft.com/office/drawing/2014/main" id="{5DD2A8C3-3B6D-1B40-B13F-232777943093}"/>
              </a:ext>
            </a:extLst>
          </p:cNvPr>
          <p:cNvSpPr/>
          <p:nvPr/>
        </p:nvSpPr>
        <p:spPr>
          <a:xfrm>
            <a:off x="165100" y="36212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sp>
        <p:nvSpPr>
          <p:cNvPr id="8" name="Slide Number Placeholder 2">
            <a:extLst>
              <a:ext uri="{FF2B5EF4-FFF2-40B4-BE49-F238E27FC236}">
                <a16:creationId xmlns:a16="http://schemas.microsoft.com/office/drawing/2014/main" id="{29C6CAF2-4B7A-F944-A254-DD46997377F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23</a:t>
            </a:fld>
            <a:endParaRPr lang="en-US" dirty="0"/>
          </a:p>
        </p:txBody>
      </p:sp>
    </p:spTree>
    <p:extLst>
      <p:ext uri="{BB962C8B-B14F-4D97-AF65-F5344CB8AC3E}">
        <p14:creationId xmlns:p14="http://schemas.microsoft.com/office/powerpoint/2010/main" val="58466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Input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24</a:t>
            </a:fld>
            <a:endParaRPr lang="en-US" dirty="0"/>
          </a:p>
        </p:txBody>
      </p:sp>
      <p:sp>
        <p:nvSpPr>
          <p:cNvPr id="16" name="Rounded Rectangle 15">
            <a:extLst>
              <a:ext uri="{FF2B5EF4-FFF2-40B4-BE49-F238E27FC236}">
                <a16:creationId xmlns:a16="http://schemas.microsoft.com/office/drawing/2014/main" id="{6DAC0905-1F71-FE4D-833A-A81EC8B0997B}"/>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7" name="TextBox 16">
            <a:extLst>
              <a:ext uri="{FF2B5EF4-FFF2-40B4-BE49-F238E27FC236}">
                <a16:creationId xmlns:a16="http://schemas.microsoft.com/office/drawing/2014/main" id="{02FB9103-04CA-AC47-B130-E8935B6DE232}"/>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pic>
        <p:nvPicPr>
          <p:cNvPr id="18" name="Picture 17">
            <a:extLst>
              <a:ext uri="{FF2B5EF4-FFF2-40B4-BE49-F238E27FC236}">
                <a16:creationId xmlns:a16="http://schemas.microsoft.com/office/drawing/2014/main" id="{4E8322B2-9A83-5143-98FF-F5BC47D2CB30}"/>
              </a:ext>
            </a:extLst>
          </p:cNvPr>
          <p:cNvPicPr>
            <a:picLocks noChangeAspect="1"/>
          </p:cNvPicPr>
          <p:nvPr/>
        </p:nvPicPr>
        <p:blipFill>
          <a:blip r:embed="rId2"/>
          <a:stretch>
            <a:fillRect/>
          </a:stretch>
        </p:blipFill>
        <p:spPr>
          <a:xfrm>
            <a:off x="281964" y="1263714"/>
            <a:ext cx="4123510" cy="1331817"/>
          </a:xfrm>
          <a:prstGeom prst="rect">
            <a:avLst/>
          </a:prstGeom>
        </p:spPr>
      </p:pic>
      <p:sp>
        <p:nvSpPr>
          <p:cNvPr id="7" name="Rectangle 6">
            <a:extLst>
              <a:ext uri="{FF2B5EF4-FFF2-40B4-BE49-F238E27FC236}">
                <a16:creationId xmlns:a16="http://schemas.microsoft.com/office/drawing/2014/main" id="{5DD2A8C3-3B6D-1B40-B13F-232777943093}"/>
              </a:ext>
            </a:extLst>
          </p:cNvPr>
          <p:cNvSpPr/>
          <p:nvPr/>
        </p:nvSpPr>
        <p:spPr>
          <a:xfrm>
            <a:off x="165100" y="36212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cxnSp>
        <p:nvCxnSpPr>
          <p:cNvPr id="8" name="Straight Arrow Connector 7">
            <a:extLst>
              <a:ext uri="{FF2B5EF4-FFF2-40B4-BE49-F238E27FC236}">
                <a16:creationId xmlns:a16="http://schemas.microsoft.com/office/drawing/2014/main" id="{0F7FD0CB-1215-8C4B-9978-75A30C76C147}"/>
              </a:ext>
            </a:extLst>
          </p:cNvPr>
          <p:cNvCxnSpPr/>
          <p:nvPr/>
        </p:nvCxnSpPr>
        <p:spPr>
          <a:xfrm>
            <a:off x="1930400" y="1162114"/>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1EB26E8E-483A-9442-8E6C-2A15FD304B55}"/>
              </a:ext>
            </a:extLst>
          </p:cNvPr>
          <p:cNvCxnSpPr>
            <a:cxnSpLocks/>
          </p:cNvCxnSpPr>
          <p:nvPr/>
        </p:nvCxnSpPr>
        <p:spPr>
          <a:xfrm flipV="1">
            <a:off x="8458200" y="3990543"/>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0" name="Slide Number Placeholder 2">
            <a:extLst>
              <a:ext uri="{FF2B5EF4-FFF2-40B4-BE49-F238E27FC236}">
                <a16:creationId xmlns:a16="http://schemas.microsoft.com/office/drawing/2014/main" id="{3D3630EF-D6B6-1841-8F13-FC0C76647555}"/>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24</a:t>
            </a:fld>
            <a:endParaRPr lang="en-US" dirty="0"/>
          </a:p>
        </p:txBody>
      </p:sp>
    </p:spTree>
    <p:extLst>
      <p:ext uri="{BB962C8B-B14F-4D97-AF65-F5344CB8AC3E}">
        <p14:creationId xmlns:p14="http://schemas.microsoft.com/office/powerpoint/2010/main" val="3238864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Input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25</a:t>
            </a:fld>
            <a:endParaRPr lang="en-US" dirty="0"/>
          </a:p>
        </p:txBody>
      </p:sp>
      <p:sp>
        <p:nvSpPr>
          <p:cNvPr id="16" name="Rounded Rectangle 15">
            <a:extLst>
              <a:ext uri="{FF2B5EF4-FFF2-40B4-BE49-F238E27FC236}">
                <a16:creationId xmlns:a16="http://schemas.microsoft.com/office/drawing/2014/main" id="{6DAC0905-1F71-FE4D-833A-A81EC8B0997B}"/>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7" name="TextBox 16">
            <a:extLst>
              <a:ext uri="{FF2B5EF4-FFF2-40B4-BE49-F238E27FC236}">
                <a16:creationId xmlns:a16="http://schemas.microsoft.com/office/drawing/2014/main" id="{02FB9103-04CA-AC47-B130-E8935B6DE232}"/>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pic>
        <p:nvPicPr>
          <p:cNvPr id="18" name="Picture 17">
            <a:extLst>
              <a:ext uri="{FF2B5EF4-FFF2-40B4-BE49-F238E27FC236}">
                <a16:creationId xmlns:a16="http://schemas.microsoft.com/office/drawing/2014/main" id="{4E8322B2-9A83-5143-98FF-F5BC47D2CB30}"/>
              </a:ext>
            </a:extLst>
          </p:cNvPr>
          <p:cNvPicPr>
            <a:picLocks noChangeAspect="1"/>
          </p:cNvPicPr>
          <p:nvPr/>
        </p:nvPicPr>
        <p:blipFill>
          <a:blip r:embed="rId2"/>
          <a:stretch>
            <a:fillRect/>
          </a:stretch>
        </p:blipFill>
        <p:spPr>
          <a:xfrm>
            <a:off x="281964" y="1263714"/>
            <a:ext cx="4123510" cy="1331817"/>
          </a:xfrm>
          <a:prstGeom prst="rect">
            <a:avLst/>
          </a:prstGeom>
        </p:spPr>
      </p:pic>
      <p:sp>
        <p:nvSpPr>
          <p:cNvPr id="7" name="Rectangle 6">
            <a:extLst>
              <a:ext uri="{FF2B5EF4-FFF2-40B4-BE49-F238E27FC236}">
                <a16:creationId xmlns:a16="http://schemas.microsoft.com/office/drawing/2014/main" id="{5DD2A8C3-3B6D-1B40-B13F-232777943093}"/>
              </a:ext>
            </a:extLst>
          </p:cNvPr>
          <p:cNvSpPr/>
          <p:nvPr/>
        </p:nvSpPr>
        <p:spPr>
          <a:xfrm>
            <a:off x="165100" y="3621211"/>
            <a:ext cx="10644261" cy="1200329"/>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a:p>
            <a:endParaRPr lang="en-IN" dirty="0">
              <a:solidFill>
                <a:srgbClr val="000000"/>
              </a:solidFill>
              <a:latin typeface="Menlo" panose="020B0609030804020204" pitchFamily="49" charset="0"/>
            </a:endParaRPr>
          </a:p>
          <a:p>
            <a:r>
              <a:rPr lang="en-IN" dirty="0">
                <a:solidFill>
                  <a:srgbClr val="000000"/>
                </a:solidFill>
                <a:latin typeface="Menlo" panose="020B0609030804020204" pitchFamily="49" charset="0"/>
              </a:rPr>
              <a:t>$ cat output</a:t>
            </a:r>
          </a:p>
          <a:p>
            <a:r>
              <a:rPr lang="en-IN" dirty="0">
                <a:solidFill>
                  <a:srgbClr val="000000"/>
                </a:solidFill>
                <a:latin typeface="Menlo" panose="020B0609030804020204" pitchFamily="49" charset="0"/>
              </a:rPr>
              <a:t>BAR</a:t>
            </a:r>
          </a:p>
        </p:txBody>
      </p:sp>
      <p:cxnSp>
        <p:nvCxnSpPr>
          <p:cNvPr id="8" name="Straight Arrow Connector 7">
            <a:extLst>
              <a:ext uri="{FF2B5EF4-FFF2-40B4-BE49-F238E27FC236}">
                <a16:creationId xmlns:a16="http://schemas.microsoft.com/office/drawing/2014/main" id="{0F7FD0CB-1215-8C4B-9978-75A30C76C147}"/>
              </a:ext>
            </a:extLst>
          </p:cNvPr>
          <p:cNvCxnSpPr/>
          <p:nvPr/>
        </p:nvCxnSpPr>
        <p:spPr>
          <a:xfrm>
            <a:off x="1930400" y="1162114"/>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1EB26E8E-483A-9442-8E6C-2A15FD304B55}"/>
              </a:ext>
            </a:extLst>
          </p:cNvPr>
          <p:cNvCxnSpPr>
            <a:cxnSpLocks/>
          </p:cNvCxnSpPr>
          <p:nvPr/>
        </p:nvCxnSpPr>
        <p:spPr>
          <a:xfrm flipV="1">
            <a:off x="8458200" y="3990543"/>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0" name="Slide Number Placeholder 2">
            <a:extLst>
              <a:ext uri="{FF2B5EF4-FFF2-40B4-BE49-F238E27FC236}">
                <a16:creationId xmlns:a16="http://schemas.microsoft.com/office/drawing/2014/main" id="{C8DC6598-C095-A444-9B47-39152DC7FC87}"/>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25</a:t>
            </a:fld>
            <a:endParaRPr lang="en-US" dirty="0"/>
          </a:p>
        </p:txBody>
      </p:sp>
    </p:spTree>
    <p:extLst>
      <p:ext uri="{BB962C8B-B14F-4D97-AF65-F5344CB8AC3E}">
        <p14:creationId xmlns:p14="http://schemas.microsoft.com/office/powerpoint/2010/main" val="46461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Input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26</a:t>
            </a:fld>
            <a:endParaRPr lang="en-US" dirty="0"/>
          </a:p>
        </p:txBody>
      </p:sp>
      <p:sp>
        <p:nvSpPr>
          <p:cNvPr id="16" name="Rounded Rectangle 15">
            <a:extLst>
              <a:ext uri="{FF2B5EF4-FFF2-40B4-BE49-F238E27FC236}">
                <a16:creationId xmlns:a16="http://schemas.microsoft.com/office/drawing/2014/main" id="{6DAC0905-1F71-FE4D-833A-A81EC8B0997B}"/>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7" name="TextBox 16">
            <a:extLst>
              <a:ext uri="{FF2B5EF4-FFF2-40B4-BE49-F238E27FC236}">
                <a16:creationId xmlns:a16="http://schemas.microsoft.com/office/drawing/2014/main" id="{02FB9103-04CA-AC47-B130-E8935B6DE232}"/>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pic>
        <p:nvPicPr>
          <p:cNvPr id="18" name="Picture 17">
            <a:extLst>
              <a:ext uri="{FF2B5EF4-FFF2-40B4-BE49-F238E27FC236}">
                <a16:creationId xmlns:a16="http://schemas.microsoft.com/office/drawing/2014/main" id="{4E8322B2-9A83-5143-98FF-F5BC47D2CB30}"/>
              </a:ext>
            </a:extLst>
          </p:cNvPr>
          <p:cNvPicPr>
            <a:picLocks noChangeAspect="1"/>
          </p:cNvPicPr>
          <p:nvPr/>
        </p:nvPicPr>
        <p:blipFill>
          <a:blip r:embed="rId2"/>
          <a:stretch>
            <a:fillRect/>
          </a:stretch>
        </p:blipFill>
        <p:spPr>
          <a:xfrm>
            <a:off x="281964" y="1263714"/>
            <a:ext cx="4123510" cy="1331817"/>
          </a:xfrm>
          <a:prstGeom prst="rect">
            <a:avLst/>
          </a:prstGeom>
        </p:spPr>
      </p:pic>
      <p:sp>
        <p:nvSpPr>
          <p:cNvPr id="7" name="Rectangle 6">
            <a:extLst>
              <a:ext uri="{FF2B5EF4-FFF2-40B4-BE49-F238E27FC236}">
                <a16:creationId xmlns:a16="http://schemas.microsoft.com/office/drawing/2014/main" id="{5DD2A8C3-3B6D-1B40-B13F-232777943093}"/>
              </a:ext>
            </a:extLst>
          </p:cNvPr>
          <p:cNvSpPr/>
          <p:nvPr/>
        </p:nvSpPr>
        <p:spPr>
          <a:xfrm>
            <a:off x="165100" y="3621211"/>
            <a:ext cx="10644261" cy="2031325"/>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a:p>
            <a:endParaRPr lang="en-IN" dirty="0">
              <a:solidFill>
                <a:srgbClr val="000000"/>
              </a:solidFill>
              <a:latin typeface="Menlo" panose="020B0609030804020204" pitchFamily="49" charset="0"/>
            </a:endParaRPr>
          </a:p>
          <a:p>
            <a:r>
              <a:rPr lang="en-IN" dirty="0">
                <a:solidFill>
                  <a:srgbClr val="000000"/>
                </a:solidFill>
                <a:latin typeface="Menlo" panose="020B0609030804020204" pitchFamily="49" charset="0"/>
              </a:rPr>
              <a:t>$ cat output</a:t>
            </a:r>
          </a:p>
          <a:p>
            <a:r>
              <a:rPr lang="en-IN" dirty="0">
                <a:solidFill>
                  <a:srgbClr val="000000"/>
                </a:solidFill>
                <a:latin typeface="Menlo" panose="020B0609030804020204" pitchFamily="49" charset="0"/>
              </a:rPr>
              <a:t>BAR</a:t>
            </a:r>
          </a:p>
          <a:p>
            <a:endParaRPr lang="en-IN" dirty="0">
              <a:solidFill>
                <a:srgbClr val="000000"/>
              </a:solidFill>
              <a:latin typeface="Menlo" panose="020B0609030804020204" pitchFamily="49" charset="0"/>
            </a:endParaRPr>
          </a:p>
          <a:p>
            <a:r>
              <a:rPr lang="en-IN" dirty="0">
                <a:solidFill>
                  <a:srgbClr val="000000"/>
                </a:solidFill>
                <a:latin typeface="Menlo" panose="020B0609030804020204" pitchFamily="49" charset="0"/>
              </a:rPr>
              <a:t>$ aws lambda invoke --function-name hello --payload ‘{“foo": ”baz"}' output</a:t>
            </a:r>
          </a:p>
          <a:p>
            <a:endParaRPr lang="en-IN" dirty="0">
              <a:solidFill>
                <a:srgbClr val="000000"/>
              </a:solidFill>
              <a:latin typeface="Menlo" panose="020B0609030804020204" pitchFamily="49" charset="0"/>
            </a:endParaRPr>
          </a:p>
        </p:txBody>
      </p:sp>
      <p:cxnSp>
        <p:nvCxnSpPr>
          <p:cNvPr id="8" name="Straight Arrow Connector 7">
            <a:extLst>
              <a:ext uri="{FF2B5EF4-FFF2-40B4-BE49-F238E27FC236}">
                <a16:creationId xmlns:a16="http://schemas.microsoft.com/office/drawing/2014/main" id="{0F7FD0CB-1215-8C4B-9978-75A30C76C147}"/>
              </a:ext>
            </a:extLst>
          </p:cNvPr>
          <p:cNvCxnSpPr/>
          <p:nvPr/>
        </p:nvCxnSpPr>
        <p:spPr>
          <a:xfrm>
            <a:off x="1930400" y="1162114"/>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1EB26E8E-483A-9442-8E6C-2A15FD304B55}"/>
              </a:ext>
            </a:extLst>
          </p:cNvPr>
          <p:cNvCxnSpPr>
            <a:cxnSpLocks/>
          </p:cNvCxnSpPr>
          <p:nvPr/>
        </p:nvCxnSpPr>
        <p:spPr>
          <a:xfrm flipV="1">
            <a:off x="8458200" y="3990543"/>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0" name="Slide Number Placeholder 2">
            <a:extLst>
              <a:ext uri="{FF2B5EF4-FFF2-40B4-BE49-F238E27FC236}">
                <a16:creationId xmlns:a16="http://schemas.microsoft.com/office/drawing/2014/main" id="{4654DB79-B8DB-E54A-AB00-E012EC26658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26</a:t>
            </a:fld>
            <a:endParaRPr lang="en-US" dirty="0"/>
          </a:p>
        </p:txBody>
      </p:sp>
    </p:spTree>
    <p:extLst>
      <p:ext uri="{BB962C8B-B14F-4D97-AF65-F5344CB8AC3E}">
        <p14:creationId xmlns:p14="http://schemas.microsoft.com/office/powerpoint/2010/main" val="1474598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Input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27</a:t>
            </a:fld>
            <a:endParaRPr lang="en-US" dirty="0"/>
          </a:p>
        </p:txBody>
      </p:sp>
      <p:sp>
        <p:nvSpPr>
          <p:cNvPr id="16" name="Rounded Rectangle 15">
            <a:extLst>
              <a:ext uri="{FF2B5EF4-FFF2-40B4-BE49-F238E27FC236}">
                <a16:creationId xmlns:a16="http://schemas.microsoft.com/office/drawing/2014/main" id="{6DAC0905-1F71-FE4D-833A-A81EC8B0997B}"/>
              </a:ext>
            </a:extLst>
          </p:cNvPr>
          <p:cNvSpPr/>
          <p:nvPr/>
        </p:nvSpPr>
        <p:spPr>
          <a:xfrm>
            <a:off x="165100" y="1140425"/>
            <a:ext cx="5549900" cy="1578396"/>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7" name="TextBox 16">
            <a:extLst>
              <a:ext uri="{FF2B5EF4-FFF2-40B4-BE49-F238E27FC236}">
                <a16:creationId xmlns:a16="http://schemas.microsoft.com/office/drawing/2014/main" id="{02FB9103-04CA-AC47-B130-E8935B6DE232}"/>
              </a:ext>
            </a:extLst>
          </p:cNvPr>
          <p:cNvSpPr txBox="1"/>
          <p:nvPr/>
        </p:nvSpPr>
        <p:spPr>
          <a:xfrm>
            <a:off x="4522337" y="2535437"/>
            <a:ext cx="928459" cy="369332"/>
          </a:xfrm>
          <a:prstGeom prst="rect">
            <a:avLst/>
          </a:prstGeom>
          <a:solidFill>
            <a:srgbClr val="FAFAFA"/>
          </a:solidFill>
        </p:spPr>
        <p:txBody>
          <a:bodyPr wrap="none" rtlCol="0">
            <a:spAutoFit/>
          </a:bodyPr>
          <a:lstStyle/>
          <a:p>
            <a:r>
              <a:rPr lang="en-US" b="1" dirty="0"/>
              <a:t>app.py</a:t>
            </a:r>
          </a:p>
        </p:txBody>
      </p:sp>
      <p:pic>
        <p:nvPicPr>
          <p:cNvPr id="18" name="Picture 17">
            <a:extLst>
              <a:ext uri="{FF2B5EF4-FFF2-40B4-BE49-F238E27FC236}">
                <a16:creationId xmlns:a16="http://schemas.microsoft.com/office/drawing/2014/main" id="{4E8322B2-9A83-5143-98FF-F5BC47D2CB30}"/>
              </a:ext>
            </a:extLst>
          </p:cNvPr>
          <p:cNvPicPr>
            <a:picLocks noChangeAspect="1"/>
          </p:cNvPicPr>
          <p:nvPr/>
        </p:nvPicPr>
        <p:blipFill>
          <a:blip r:embed="rId2"/>
          <a:stretch>
            <a:fillRect/>
          </a:stretch>
        </p:blipFill>
        <p:spPr>
          <a:xfrm>
            <a:off x="281964" y="1263714"/>
            <a:ext cx="4123510" cy="1331817"/>
          </a:xfrm>
          <a:prstGeom prst="rect">
            <a:avLst/>
          </a:prstGeom>
        </p:spPr>
      </p:pic>
      <p:sp>
        <p:nvSpPr>
          <p:cNvPr id="7" name="Rectangle 6">
            <a:extLst>
              <a:ext uri="{FF2B5EF4-FFF2-40B4-BE49-F238E27FC236}">
                <a16:creationId xmlns:a16="http://schemas.microsoft.com/office/drawing/2014/main" id="{5DD2A8C3-3B6D-1B40-B13F-232777943093}"/>
              </a:ext>
            </a:extLst>
          </p:cNvPr>
          <p:cNvSpPr/>
          <p:nvPr/>
        </p:nvSpPr>
        <p:spPr>
          <a:xfrm>
            <a:off x="165100" y="3621211"/>
            <a:ext cx="10644261" cy="3139321"/>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a:p>
            <a:endParaRPr lang="en-IN" dirty="0">
              <a:solidFill>
                <a:srgbClr val="000000"/>
              </a:solidFill>
              <a:latin typeface="Menlo" panose="020B0609030804020204" pitchFamily="49" charset="0"/>
            </a:endParaRPr>
          </a:p>
          <a:p>
            <a:r>
              <a:rPr lang="en-IN" dirty="0">
                <a:solidFill>
                  <a:srgbClr val="000000"/>
                </a:solidFill>
                <a:latin typeface="Menlo" panose="020B0609030804020204" pitchFamily="49" charset="0"/>
              </a:rPr>
              <a:t>$ cat output</a:t>
            </a:r>
          </a:p>
          <a:p>
            <a:r>
              <a:rPr lang="en-IN" dirty="0">
                <a:solidFill>
                  <a:srgbClr val="000000"/>
                </a:solidFill>
                <a:latin typeface="Menlo" panose="020B0609030804020204" pitchFamily="49" charset="0"/>
              </a:rPr>
              <a:t>BAR</a:t>
            </a:r>
          </a:p>
          <a:p>
            <a:endParaRPr lang="en-IN" dirty="0">
              <a:solidFill>
                <a:srgbClr val="000000"/>
              </a:solidFill>
              <a:latin typeface="Menlo" panose="020B0609030804020204" pitchFamily="49" charset="0"/>
            </a:endParaRPr>
          </a:p>
          <a:p>
            <a:r>
              <a:rPr lang="en-IN" dirty="0">
                <a:solidFill>
                  <a:srgbClr val="000000"/>
                </a:solidFill>
                <a:latin typeface="Menlo" panose="020B0609030804020204" pitchFamily="49" charset="0"/>
              </a:rPr>
              <a:t>$ aws lambda invoke --function-name hello --payload ‘{“foo": ”baz"}' output</a:t>
            </a:r>
          </a:p>
          <a:p>
            <a:endParaRPr lang="en-IN" dirty="0">
              <a:solidFill>
                <a:srgbClr val="000000"/>
              </a:solidFill>
              <a:latin typeface="Menlo" panose="020B0609030804020204" pitchFamily="49" charset="0"/>
            </a:endParaRPr>
          </a:p>
          <a:p>
            <a:r>
              <a:rPr lang="en-IN" dirty="0">
                <a:solidFill>
                  <a:srgbClr val="000000"/>
                </a:solidFill>
                <a:latin typeface="Menlo" panose="020B0609030804020204" pitchFamily="49" charset="0"/>
              </a:rPr>
              <a:t>$ cat output</a:t>
            </a:r>
          </a:p>
          <a:p>
            <a:r>
              <a:rPr lang="en-IN" dirty="0">
                <a:solidFill>
                  <a:srgbClr val="000000"/>
                </a:solidFill>
                <a:latin typeface="Menlo" panose="020B0609030804020204" pitchFamily="49" charset="0"/>
              </a:rPr>
              <a:t>BAZ</a:t>
            </a:r>
          </a:p>
          <a:p>
            <a:endParaRPr lang="en-IN" dirty="0">
              <a:solidFill>
                <a:srgbClr val="000000"/>
              </a:solidFill>
              <a:latin typeface="Menlo" panose="020B0609030804020204" pitchFamily="49" charset="0"/>
            </a:endParaRPr>
          </a:p>
          <a:p>
            <a:endParaRPr lang="en-IN" dirty="0">
              <a:solidFill>
                <a:srgbClr val="000000"/>
              </a:solidFill>
              <a:latin typeface="Menlo" panose="020B0609030804020204" pitchFamily="49" charset="0"/>
            </a:endParaRPr>
          </a:p>
        </p:txBody>
      </p:sp>
      <p:cxnSp>
        <p:nvCxnSpPr>
          <p:cNvPr id="8" name="Straight Arrow Connector 7">
            <a:extLst>
              <a:ext uri="{FF2B5EF4-FFF2-40B4-BE49-F238E27FC236}">
                <a16:creationId xmlns:a16="http://schemas.microsoft.com/office/drawing/2014/main" id="{0F7FD0CB-1215-8C4B-9978-75A30C76C147}"/>
              </a:ext>
            </a:extLst>
          </p:cNvPr>
          <p:cNvCxnSpPr/>
          <p:nvPr/>
        </p:nvCxnSpPr>
        <p:spPr>
          <a:xfrm>
            <a:off x="1930400" y="1162114"/>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1EB26E8E-483A-9442-8E6C-2A15FD304B55}"/>
              </a:ext>
            </a:extLst>
          </p:cNvPr>
          <p:cNvCxnSpPr>
            <a:cxnSpLocks/>
          </p:cNvCxnSpPr>
          <p:nvPr/>
        </p:nvCxnSpPr>
        <p:spPr>
          <a:xfrm flipV="1">
            <a:off x="8458200" y="3990543"/>
            <a:ext cx="0" cy="256717"/>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10" name="Slide Number Placeholder 2">
            <a:extLst>
              <a:ext uri="{FF2B5EF4-FFF2-40B4-BE49-F238E27FC236}">
                <a16:creationId xmlns:a16="http://schemas.microsoft.com/office/drawing/2014/main" id="{125459F8-4325-3341-8EA8-499364D74336}"/>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27</a:t>
            </a:fld>
            <a:endParaRPr lang="en-US" dirty="0"/>
          </a:p>
        </p:txBody>
      </p:sp>
    </p:spTree>
    <p:extLst>
      <p:ext uri="{BB962C8B-B14F-4D97-AF65-F5344CB8AC3E}">
        <p14:creationId xmlns:p14="http://schemas.microsoft.com/office/powerpoint/2010/main" val="3122396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A5CC-169C-FF4E-9AC5-A708B7EA27AC}"/>
              </a:ext>
            </a:extLst>
          </p:cNvPr>
          <p:cNvSpPr>
            <a:spLocks noGrp="1"/>
          </p:cNvSpPr>
          <p:nvPr>
            <p:ph type="title"/>
          </p:nvPr>
        </p:nvSpPr>
        <p:spPr/>
        <p:txBody>
          <a:bodyPr/>
          <a:lstStyle/>
          <a:p>
            <a:r>
              <a:rPr lang="en-IN" b="0" dirty="0"/>
              <a:t>AWS Lambda Function Invocation  </a:t>
            </a:r>
            <a:endParaRPr lang="en-US" dirty="0"/>
          </a:p>
        </p:txBody>
      </p:sp>
      <p:sp>
        <p:nvSpPr>
          <p:cNvPr id="3" name="Slide Number Placeholder 2">
            <a:extLst>
              <a:ext uri="{FF2B5EF4-FFF2-40B4-BE49-F238E27FC236}">
                <a16:creationId xmlns:a16="http://schemas.microsoft.com/office/drawing/2014/main" id="{2BFD000D-139D-5D40-9615-543DB24AAAC3}"/>
              </a:ext>
            </a:extLst>
          </p:cNvPr>
          <p:cNvSpPr>
            <a:spLocks noGrp="1"/>
          </p:cNvSpPr>
          <p:nvPr>
            <p:ph type="sldNum" sz="quarter" idx="4"/>
          </p:nvPr>
        </p:nvSpPr>
        <p:spPr/>
        <p:txBody>
          <a:bodyPr/>
          <a:lstStyle/>
          <a:p>
            <a:fld id="{0E0E0192-C642-4D4F-AE82-A0D0DC02E26B}" type="slidenum">
              <a:rPr lang="en-US" smtClean="0"/>
              <a:t>28</a:t>
            </a:fld>
            <a:endParaRPr lang="en-US" dirty="0"/>
          </a:p>
        </p:txBody>
      </p:sp>
    </p:spTree>
    <p:extLst>
      <p:ext uri="{BB962C8B-B14F-4D97-AF65-F5344CB8AC3E}">
        <p14:creationId xmlns:p14="http://schemas.microsoft.com/office/powerpoint/2010/main" val="1371455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A5CC-169C-FF4E-9AC5-A708B7EA27AC}"/>
              </a:ext>
            </a:extLst>
          </p:cNvPr>
          <p:cNvSpPr>
            <a:spLocks noGrp="1"/>
          </p:cNvSpPr>
          <p:nvPr>
            <p:ph type="title"/>
          </p:nvPr>
        </p:nvSpPr>
        <p:spPr/>
        <p:txBody>
          <a:bodyPr/>
          <a:lstStyle/>
          <a:p>
            <a:r>
              <a:rPr lang="en-IN" b="0" dirty="0"/>
              <a:t>AWS Lambda Function Invocation  </a:t>
            </a:r>
            <a:endParaRPr lang="en-US" dirty="0"/>
          </a:p>
        </p:txBody>
      </p:sp>
      <p:sp>
        <p:nvSpPr>
          <p:cNvPr id="3" name="Slide Number Placeholder 2">
            <a:extLst>
              <a:ext uri="{FF2B5EF4-FFF2-40B4-BE49-F238E27FC236}">
                <a16:creationId xmlns:a16="http://schemas.microsoft.com/office/drawing/2014/main" id="{2BFD000D-139D-5D40-9615-543DB24AAAC3}"/>
              </a:ext>
            </a:extLst>
          </p:cNvPr>
          <p:cNvSpPr>
            <a:spLocks noGrp="1"/>
          </p:cNvSpPr>
          <p:nvPr>
            <p:ph type="sldNum" sz="quarter" idx="4"/>
          </p:nvPr>
        </p:nvSpPr>
        <p:spPr/>
        <p:txBody>
          <a:bodyPr/>
          <a:lstStyle/>
          <a:p>
            <a:fld id="{0E0E0192-C642-4D4F-AE82-A0D0DC02E26B}" type="slidenum">
              <a:rPr lang="en-US" smtClean="0"/>
              <a:t>29</a:t>
            </a:fld>
            <a:endParaRPr lang="en-US" dirty="0"/>
          </a:p>
        </p:txBody>
      </p:sp>
      <p:sp>
        <p:nvSpPr>
          <p:cNvPr id="4" name="Rectangle 3">
            <a:extLst>
              <a:ext uri="{FF2B5EF4-FFF2-40B4-BE49-F238E27FC236}">
                <a16:creationId xmlns:a16="http://schemas.microsoft.com/office/drawing/2014/main" id="{1D713B8D-C328-C344-B2E4-6E9EDCA8265A}"/>
              </a:ext>
            </a:extLst>
          </p:cNvPr>
          <p:cNvSpPr/>
          <p:nvPr/>
        </p:nvSpPr>
        <p:spPr>
          <a:xfrm>
            <a:off x="266700" y="12336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spTree>
    <p:extLst>
      <p:ext uri="{BB962C8B-B14F-4D97-AF65-F5344CB8AC3E}">
        <p14:creationId xmlns:p14="http://schemas.microsoft.com/office/powerpoint/2010/main" val="399127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1C694A-E28F-284F-A7A7-B64A14AFC56A}"/>
              </a:ext>
            </a:extLst>
          </p:cNvPr>
          <p:cNvSpPr>
            <a:spLocks noGrp="1"/>
          </p:cNvSpPr>
          <p:nvPr>
            <p:ph type="sldNum" sz="quarter" idx="11"/>
          </p:nvPr>
        </p:nvSpPr>
        <p:spPr/>
        <p:txBody>
          <a:bodyPr/>
          <a:lstStyle/>
          <a:p>
            <a:fld id="{0E0E0192-C642-4D4F-AE82-A0D0DC02E26B}" type="slidenum">
              <a:rPr lang="en-US" smtClean="0"/>
              <a:t>3</a:t>
            </a:fld>
            <a:endParaRPr lang="en-US" dirty="0"/>
          </a:p>
        </p:txBody>
      </p:sp>
      <p:pic>
        <p:nvPicPr>
          <p:cNvPr id="5" name="Picture 4">
            <a:extLst>
              <a:ext uri="{FF2B5EF4-FFF2-40B4-BE49-F238E27FC236}">
                <a16:creationId xmlns:a16="http://schemas.microsoft.com/office/drawing/2014/main" id="{A5AC73DA-50FE-2E47-AC81-DBD1C7BD95A2}"/>
              </a:ext>
            </a:extLst>
          </p:cNvPr>
          <p:cNvPicPr>
            <a:picLocks noChangeAspect="1"/>
          </p:cNvPicPr>
          <p:nvPr/>
        </p:nvPicPr>
        <p:blipFill>
          <a:blip r:embed="rId2"/>
          <a:stretch>
            <a:fillRect/>
          </a:stretch>
        </p:blipFill>
        <p:spPr>
          <a:xfrm>
            <a:off x="266699" y="1837391"/>
            <a:ext cx="3772670" cy="3143893"/>
          </a:xfrm>
          <a:prstGeom prst="rect">
            <a:avLst/>
          </a:prstGeom>
        </p:spPr>
      </p:pic>
      <p:sp>
        <p:nvSpPr>
          <p:cNvPr id="6" name="TextBox 5">
            <a:extLst>
              <a:ext uri="{FF2B5EF4-FFF2-40B4-BE49-F238E27FC236}">
                <a16:creationId xmlns:a16="http://schemas.microsoft.com/office/drawing/2014/main" id="{747F2D34-A4F6-304D-8687-6C774979D89C}"/>
              </a:ext>
            </a:extLst>
          </p:cNvPr>
          <p:cNvSpPr txBox="1"/>
          <p:nvPr/>
        </p:nvSpPr>
        <p:spPr>
          <a:xfrm>
            <a:off x="4222679" y="1592494"/>
            <a:ext cx="7740721"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Serverless Computing </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solidFill>
                  <a:schemeClr val="bg2"/>
                </a:solidFill>
              </a:rPr>
              <a:t>Serverless Architecture </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solidFill>
                  <a:schemeClr val="bg2"/>
                </a:solidFill>
              </a:rPr>
              <a:t>Serverless Application with Python </a:t>
            </a:r>
          </a:p>
          <a:p>
            <a:endParaRPr lang="en-US" sz="3600" dirty="0"/>
          </a:p>
        </p:txBody>
      </p:sp>
    </p:spTree>
    <p:extLst>
      <p:ext uri="{BB962C8B-B14F-4D97-AF65-F5344CB8AC3E}">
        <p14:creationId xmlns:p14="http://schemas.microsoft.com/office/powerpoint/2010/main" val="3525768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A5CC-169C-FF4E-9AC5-A708B7EA27AC}"/>
              </a:ext>
            </a:extLst>
          </p:cNvPr>
          <p:cNvSpPr>
            <a:spLocks noGrp="1"/>
          </p:cNvSpPr>
          <p:nvPr>
            <p:ph type="title"/>
          </p:nvPr>
        </p:nvSpPr>
        <p:spPr/>
        <p:txBody>
          <a:bodyPr/>
          <a:lstStyle/>
          <a:p>
            <a:r>
              <a:rPr lang="en-IN" b="0" dirty="0"/>
              <a:t>AWS Lambda Function Invocation  </a:t>
            </a:r>
            <a:endParaRPr lang="en-US" dirty="0"/>
          </a:p>
        </p:txBody>
      </p:sp>
      <p:sp>
        <p:nvSpPr>
          <p:cNvPr id="3" name="Slide Number Placeholder 2">
            <a:extLst>
              <a:ext uri="{FF2B5EF4-FFF2-40B4-BE49-F238E27FC236}">
                <a16:creationId xmlns:a16="http://schemas.microsoft.com/office/drawing/2014/main" id="{2BFD000D-139D-5D40-9615-543DB24AAAC3}"/>
              </a:ext>
            </a:extLst>
          </p:cNvPr>
          <p:cNvSpPr>
            <a:spLocks noGrp="1"/>
          </p:cNvSpPr>
          <p:nvPr>
            <p:ph type="sldNum" sz="quarter" idx="4"/>
          </p:nvPr>
        </p:nvSpPr>
        <p:spPr/>
        <p:txBody>
          <a:bodyPr/>
          <a:lstStyle/>
          <a:p>
            <a:fld id="{0E0E0192-C642-4D4F-AE82-A0D0DC02E26B}" type="slidenum">
              <a:rPr lang="en-US" smtClean="0"/>
              <a:t>30</a:t>
            </a:fld>
            <a:endParaRPr lang="en-US" dirty="0"/>
          </a:p>
        </p:txBody>
      </p:sp>
      <p:sp>
        <p:nvSpPr>
          <p:cNvPr id="4" name="Rectangle 3">
            <a:extLst>
              <a:ext uri="{FF2B5EF4-FFF2-40B4-BE49-F238E27FC236}">
                <a16:creationId xmlns:a16="http://schemas.microsoft.com/office/drawing/2014/main" id="{1D713B8D-C328-C344-B2E4-6E9EDCA8265A}"/>
              </a:ext>
            </a:extLst>
          </p:cNvPr>
          <p:cNvSpPr/>
          <p:nvPr/>
        </p:nvSpPr>
        <p:spPr>
          <a:xfrm>
            <a:off x="266700" y="12336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sp>
        <p:nvSpPr>
          <p:cNvPr id="5" name="TextBox 4">
            <a:extLst>
              <a:ext uri="{FF2B5EF4-FFF2-40B4-BE49-F238E27FC236}">
                <a16:creationId xmlns:a16="http://schemas.microsoft.com/office/drawing/2014/main" id="{1E2861FD-9924-CB49-A822-B6D1892E56EA}"/>
              </a:ext>
            </a:extLst>
          </p:cNvPr>
          <p:cNvSpPr txBox="1"/>
          <p:nvPr/>
        </p:nvSpPr>
        <p:spPr>
          <a:xfrm>
            <a:off x="838200" y="2044700"/>
            <a:ext cx="2082800" cy="369332"/>
          </a:xfrm>
          <a:prstGeom prst="rect">
            <a:avLst/>
          </a:prstGeom>
          <a:noFill/>
        </p:spPr>
        <p:txBody>
          <a:bodyPr wrap="square" rtlCol="0">
            <a:spAutoFit/>
          </a:bodyPr>
          <a:lstStyle/>
          <a:p>
            <a:pPr algn="ctr"/>
            <a:r>
              <a:rPr lang="en-US" dirty="0"/>
              <a:t>Download Code</a:t>
            </a:r>
          </a:p>
        </p:txBody>
      </p:sp>
      <p:cxnSp>
        <p:nvCxnSpPr>
          <p:cNvPr id="7" name="Straight Connector 6">
            <a:extLst>
              <a:ext uri="{FF2B5EF4-FFF2-40B4-BE49-F238E27FC236}">
                <a16:creationId xmlns:a16="http://schemas.microsoft.com/office/drawing/2014/main" id="{BCC3A675-C42E-3D48-A1DC-ABA1F3C051CE}"/>
              </a:ext>
            </a:extLst>
          </p:cNvPr>
          <p:cNvCxnSpPr>
            <a:cxnSpLocks/>
          </p:cNvCxnSpPr>
          <p:nvPr/>
        </p:nvCxnSpPr>
        <p:spPr>
          <a:xfrm>
            <a:off x="571500" y="2679700"/>
            <a:ext cx="270510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12847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A5CC-169C-FF4E-9AC5-A708B7EA27AC}"/>
              </a:ext>
            </a:extLst>
          </p:cNvPr>
          <p:cNvSpPr>
            <a:spLocks noGrp="1"/>
          </p:cNvSpPr>
          <p:nvPr>
            <p:ph type="title"/>
          </p:nvPr>
        </p:nvSpPr>
        <p:spPr/>
        <p:txBody>
          <a:bodyPr/>
          <a:lstStyle/>
          <a:p>
            <a:r>
              <a:rPr lang="en-IN" b="0" dirty="0"/>
              <a:t>AWS Lambda Function Invocation  </a:t>
            </a:r>
            <a:endParaRPr lang="en-US" dirty="0"/>
          </a:p>
        </p:txBody>
      </p:sp>
      <p:sp>
        <p:nvSpPr>
          <p:cNvPr id="3" name="Slide Number Placeholder 2">
            <a:extLst>
              <a:ext uri="{FF2B5EF4-FFF2-40B4-BE49-F238E27FC236}">
                <a16:creationId xmlns:a16="http://schemas.microsoft.com/office/drawing/2014/main" id="{2BFD000D-139D-5D40-9615-543DB24AAAC3}"/>
              </a:ext>
            </a:extLst>
          </p:cNvPr>
          <p:cNvSpPr>
            <a:spLocks noGrp="1"/>
          </p:cNvSpPr>
          <p:nvPr>
            <p:ph type="sldNum" sz="quarter" idx="4"/>
          </p:nvPr>
        </p:nvSpPr>
        <p:spPr/>
        <p:txBody>
          <a:bodyPr/>
          <a:lstStyle/>
          <a:p>
            <a:fld id="{0E0E0192-C642-4D4F-AE82-A0D0DC02E26B}" type="slidenum">
              <a:rPr lang="en-US" smtClean="0"/>
              <a:t>31</a:t>
            </a:fld>
            <a:endParaRPr lang="en-US" dirty="0"/>
          </a:p>
        </p:txBody>
      </p:sp>
      <p:sp>
        <p:nvSpPr>
          <p:cNvPr id="4" name="Rectangle 3">
            <a:extLst>
              <a:ext uri="{FF2B5EF4-FFF2-40B4-BE49-F238E27FC236}">
                <a16:creationId xmlns:a16="http://schemas.microsoft.com/office/drawing/2014/main" id="{1D713B8D-C328-C344-B2E4-6E9EDCA8265A}"/>
              </a:ext>
            </a:extLst>
          </p:cNvPr>
          <p:cNvSpPr/>
          <p:nvPr/>
        </p:nvSpPr>
        <p:spPr>
          <a:xfrm>
            <a:off x="266700" y="12336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sp>
        <p:nvSpPr>
          <p:cNvPr id="5" name="TextBox 4">
            <a:extLst>
              <a:ext uri="{FF2B5EF4-FFF2-40B4-BE49-F238E27FC236}">
                <a16:creationId xmlns:a16="http://schemas.microsoft.com/office/drawing/2014/main" id="{1E2861FD-9924-CB49-A822-B6D1892E56EA}"/>
              </a:ext>
            </a:extLst>
          </p:cNvPr>
          <p:cNvSpPr txBox="1"/>
          <p:nvPr/>
        </p:nvSpPr>
        <p:spPr>
          <a:xfrm>
            <a:off x="838200" y="2044700"/>
            <a:ext cx="2082800" cy="369332"/>
          </a:xfrm>
          <a:prstGeom prst="rect">
            <a:avLst/>
          </a:prstGeom>
          <a:noFill/>
        </p:spPr>
        <p:txBody>
          <a:bodyPr wrap="square" rtlCol="0">
            <a:spAutoFit/>
          </a:bodyPr>
          <a:lstStyle/>
          <a:p>
            <a:pPr algn="ctr"/>
            <a:r>
              <a:rPr lang="en-US" dirty="0"/>
              <a:t>Download Code</a:t>
            </a:r>
          </a:p>
        </p:txBody>
      </p:sp>
      <p:cxnSp>
        <p:nvCxnSpPr>
          <p:cNvPr id="7" name="Straight Connector 6">
            <a:extLst>
              <a:ext uri="{FF2B5EF4-FFF2-40B4-BE49-F238E27FC236}">
                <a16:creationId xmlns:a16="http://schemas.microsoft.com/office/drawing/2014/main" id="{BCC3A675-C42E-3D48-A1DC-ABA1F3C051CE}"/>
              </a:ext>
            </a:extLst>
          </p:cNvPr>
          <p:cNvCxnSpPr/>
          <p:nvPr/>
        </p:nvCxnSpPr>
        <p:spPr>
          <a:xfrm>
            <a:off x="571500" y="2679700"/>
            <a:ext cx="251460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B93B680C-FE92-2749-B03F-56B9C462B3F7}"/>
              </a:ext>
            </a:extLst>
          </p:cNvPr>
          <p:cNvCxnSpPr>
            <a:cxnSpLocks/>
          </p:cNvCxnSpPr>
          <p:nvPr/>
        </p:nvCxnSpPr>
        <p:spPr>
          <a:xfrm>
            <a:off x="3086100" y="2679700"/>
            <a:ext cx="302895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3F2A165E-7586-B34D-A6AF-713430E13916}"/>
              </a:ext>
            </a:extLst>
          </p:cNvPr>
          <p:cNvSpPr txBox="1"/>
          <p:nvPr/>
        </p:nvSpPr>
        <p:spPr>
          <a:xfrm>
            <a:off x="3463925" y="2044700"/>
            <a:ext cx="2362200" cy="369332"/>
          </a:xfrm>
          <a:prstGeom prst="rect">
            <a:avLst/>
          </a:prstGeom>
          <a:noFill/>
        </p:spPr>
        <p:txBody>
          <a:bodyPr wrap="square" rtlCol="0">
            <a:spAutoFit/>
          </a:bodyPr>
          <a:lstStyle/>
          <a:p>
            <a:pPr algn="ctr"/>
            <a:r>
              <a:rPr lang="en-US" dirty="0"/>
              <a:t>Start new container</a:t>
            </a:r>
          </a:p>
        </p:txBody>
      </p:sp>
      <p:cxnSp>
        <p:nvCxnSpPr>
          <p:cNvPr id="12" name="Straight Connector 11">
            <a:extLst>
              <a:ext uri="{FF2B5EF4-FFF2-40B4-BE49-F238E27FC236}">
                <a16:creationId xmlns:a16="http://schemas.microsoft.com/office/drawing/2014/main" id="{04F06F78-CF2E-494A-8E28-1ECC79426897}"/>
              </a:ext>
            </a:extLst>
          </p:cNvPr>
          <p:cNvCxnSpPr/>
          <p:nvPr/>
        </p:nvCxnSpPr>
        <p:spPr>
          <a:xfrm>
            <a:off x="32258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60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A5CC-169C-FF4E-9AC5-A708B7EA27AC}"/>
              </a:ext>
            </a:extLst>
          </p:cNvPr>
          <p:cNvSpPr>
            <a:spLocks noGrp="1"/>
          </p:cNvSpPr>
          <p:nvPr>
            <p:ph type="title"/>
          </p:nvPr>
        </p:nvSpPr>
        <p:spPr/>
        <p:txBody>
          <a:bodyPr/>
          <a:lstStyle/>
          <a:p>
            <a:r>
              <a:rPr lang="en-IN" b="0" dirty="0"/>
              <a:t>AWS Lambda Function Invocation  </a:t>
            </a:r>
            <a:endParaRPr lang="en-US" dirty="0"/>
          </a:p>
        </p:txBody>
      </p:sp>
      <p:sp>
        <p:nvSpPr>
          <p:cNvPr id="3" name="Slide Number Placeholder 2">
            <a:extLst>
              <a:ext uri="{FF2B5EF4-FFF2-40B4-BE49-F238E27FC236}">
                <a16:creationId xmlns:a16="http://schemas.microsoft.com/office/drawing/2014/main" id="{2BFD000D-139D-5D40-9615-543DB24AAAC3}"/>
              </a:ext>
            </a:extLst>
          </p:cNvPr>
          <p:cNvSpPr>
            <a:spLocks noGrp="1"/>
          </p:cNvSpPr>
          <p:nvPr>
            <p:ph type="sldNum" sz="quarter" idx="4"/>
          </p:nvPr>
        </p:nvSpPr>
        <p:spPr/>
        <p:txBody>
          <a:bodyPr/>
          <a:lstStyle/>
          <a:p>
            <a:fld id="{0E0E0192-C642-4D4F-AE82-A0D0DC02E26B}" type="slidenum">
              <a:rPr lang="en-US" smtClean="0"/>
              <a:t>32</a:t>
            </a:fld>
            <a:endParaRPr lang="en-US" dirty="0"/>
          </a:p>
        </p:txBody>
      </p:sp>
      <p:sp>
        <p:nvSpPr>
          <p:cNvPr id="4" name="Rectangle 3">
            <a:extLst>
              <a:ext uri="{FF2B5EF4-FFF2-40B4-BE49-F238E27FC236}">
                <a16:creationId xmlns:a16="http://schemas.microsoft.com/office/drawing/2014/main" id="{1D713B8D-C328-C344-B2E4-6E9EDCA8265A}"/>
              </a:ext>
            </a:extLst>
          </p:cNvPr>
          <p:cNvSpPr/>
          <p:nvPr/>
        </p:nvSpPr>
        <p:spPr>
          <a:xfrm>
            <a:off x="266700" y="12336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sp>
        <p:nvSpPr>
          <p:cNvPr id="5" name="TextBox 4">
            <a:extLst>
              <a:ext uri="{FF2B5EF4-FFF2-40B4-BE49-F238E27FC236}">
                <a16:creationId xmlns:a16="http://schemas.microsoft.com/office/drawing/2014/main" id="{1E2861FD-9924-CB49-A822-B6D1892E56EA}"/>
              </a:ext>
            </a:extLst>
          </p:cNvPr>
          <p:cNvSpPr txBox="1"/>
          <p:nvPr/>
        </p:nvSpPr>
        <p:spPr>
          <a:xfrm>
            <a:off x="838200" y="2044700"/>
            <a:ext cx="2082800" cy="369332"/>
          </a:xfrm>
          <a:prstGeom prst="rect">
            <a:avLst/>
          </a:prstGeom>
          <a:noFill/>
        </p:spPr>
        <p:txBody>
          <a:bodyPr wrap="square" rtlCol="0">
            <a:spAutoFit/>
          </a:bodyPr>
          <a:lstStyle/>
          <a:p>
            <a:pPr algn="ctr"/>
            <a:r>
              <a:rPr lang="en-US" dirty="0"/>
              <a:t>Download Code</a:t>
            </a:r>
          </a:p>
        </p:txBody>
      </p:sp>
      <p:cxnSp>
        <p:nvCxnSpPr>
          <p:cNvPr id="7" name="Straight Connector 6">
            <a:extLst>
              <a:ext uri="{FF2B5EF4-FFF2-40B4-BE49-F238E27FC236}">
                <a16:creationId xmlns:a16="http://schemas.microsoft.com/office/drawing/2014/main" id="{BCC3A675-C42E-3D48-A1DC-ABA1F3C051CE}"/>
              </a:ext>
            </a:extLst>
          </p:cNvPr>
          <p:cNvCxnSpPr/>
          <p:nvPr/>
        </p:nvCxnSpPr>
        <p:spPr>
          <a:xfrm>
            <a:off x="571500" y="2679700"/>
            <a:ext cx="251460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B93B680C-FE92-2749-B03F-56B9C462B3F7}"/>
              </a:ext>
            </a:extLst>
          </p:cNvPr>
          <p:cNvCxnSpPr>
            <a:cxnSpLocks/>
          </p:cNvCxnSpPr>
          <p:nvPr/>
        </p:nvCxnSpPr>
        <p:spPr>
          <a:xfrm>
            <a:off x="3086100" y="2679700"/>
            <a:ext cx="302895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3F2A165E-7586-B34D-A6AF-713430E13916}"/>
              </a:ext>
            </a:extLst>
          </p:cNvPr>
          <p:cNvSpPr txBox="1"/>
          <p:nvPr/>
        </p:nvSpPr>
        <p:spPr>
          <a:xfrm>
            <a:off x="3463925" y="2044700"/>
            <a:ext cx="2362200" cy="369332"/>
          </a:xfrm>
          <a:prstGeom prst="rect">
            <a:avLst/>
          </a:prstGeom>
          <a:noFill/>
        </p:spPr>
        <p:txBody>
          <a:bodyPr wrap="square" rtlCol="0">
            <a:spAutoFit/>
          </a:bodyPr>
          <a:lstStyle/>
          <a:p>
            <a:pPr algn="ctr"/>
            <a:r>
              <a:rPr lang="en-US" dirty="0"/>
              <a:t>Start new container</a:t>
            </a:r>
          </a:p>
        </p:txBody>
      </p:sp>
      <p:cxnSp>
        <p:nvCxnSpPr>
          <p:cNvPr id="12" name="Straight Connector 11">
            <a:extLst>
              <a:ext uri="{FF2B5EF4-FFF2-40B4-BE49-F238E27FC236}">
                <a16:creationId xmlns:a16="http://schemas.microsoft.com/office/drawing/2014/main" id="{04F06F78-CF2E-494A-8E28-1ECC79426897}"/>
              </a:ext>
            </a:extLst>
          </p:cNvPr>
          <p:cNvCxnSpPr/>
          <p:nvPr/>
        </p:nvCxnSpPr>
        <p:spPr>
          <a:xfrm>
            <a:off x="32258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C1F0E7-2724-AA49-A413-7F8465B77DEF}"/>
              </a:ext>
            </a:extLst>
          </p:cNvPr>
          <p:cNvCxnSpPr>
            <a:cxnSpLocks/>
          </p:cNvCxnSpPr>
          <p:nvPr/>
        </p:nvCxnSpPr>
        <p:spPr>
          <a:xfrm>
            <a:off x="6102350" y="2679700"/>
            <a:ext cx="3028950" cy="0"/>
          </a:xfrm>
          <a:prstGeom prst="line">
            <a:avLst/>
          </a:prstGeom>
          <a:ln w="63500">
            <a:solidFill>
              <a:schemeClr val="accent3"/>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11" name="Straight Connector 10">
            <a:extLst>
              <a:ext uri="{FF2B5EF4-FFF2-40B4-BE49-F238E27FC236}">
                <a16:creationId xmlns:a16="http://schemas.microsoft.com/office/drawing/2014/main" id="{9835B658-410D-794A-9180-D2ABAEB83EB3}"/>
              </a:ext>
            </a:extLst>
          </p:cNvPr>
          <p:cNvCxnSpPr/>
          <p:nvPr/>
        </p:nvCxnSpPr>
        <p:spPr>
          <a:xfrm>
            <a:off x="611505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191602-4B21-A04A-9328-7FF451DE3DC4}"/>
              </a:ext>
            </a:extLst>
          </p:cNvPr>
          <p:cNvSpPr txBox="1"/>
          <p:nvPr/>
        </p:nvSpPr>
        <p:spPr>
          <a:xfrm>
            <a:off x="6332538" y="2044700"/>
            <a:ext cx="2568574" cy="369332"/>
          </a:xfrm>
          <a:prstGeom prst="rect">
            <a:avLst/>
          </a:prstGeom>
          <a:noFill/>
        </p:spPr>
        <p:txBody>
          <a:bodyPr wrap="square" rtlCol="0">
            <a:spAutoFit/>
          </a:bodyPr>
          <a:lstStyle/>
          <a:p>
            <a:pPr algn="ctr"/>
            <a:r>
              <a:rPr lang="en-US" dirty="0"/>
              <a:t>Bootstrap the runtime</a:t>
            </a:r>
          </a:p>
        </p:txBody>
      </p:sp>
    </p:spTree>
    <p:extLst>
      <p:ext uri="{BB962C8B-B14F-4D97-AF65-F5344CB8AC3E}">
        <p14:creationId xmlns:p14="http://schemas.microsoft.com/office/powerpoint/2010/main" val="4282245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A5CC-169C-FF4E-9AC5-A708B7EA27AC}"/>
              </a:ext>
            </a:extLst>
          </p:cNvPr>
          <p:cNvSpPr>
            <a:spLocks noGrp="1"/>
          </p:cNvSpPr>
          <p:nvPr>
            <p:ph type="title"/>
          </p:nvPr>
        </p:nvSpPr>
        <p:spPr/>
        <p:txBody>
          <a:bodyPr/>
          <a:lstStyle/>
          <a:p>
            <a:r>
              <a:rPr lang="en-IN" b="0" dirty="0"/>
              <a:t>AWS Lambda Function Invocation  </a:t>
            </a:r>
            <a:endParaRPr lang="en-US" dirty="0"/>
          </a:p>
        </p:txBody>
      </p:sp>
      <p:sp>
        <p:nvSpPr>
          <p:cNvPr id="3" name="Slide Number Placeholder 2">
            <a:extLst>
              <a:ext uri="{FF2B5EF4-FFF2-40B4-BE49-F238E27FC236}">
                <a16:creationId xmlns:a16="http://schemas.microsoft.com/office/drawing/2014/main" id="{2BFD000D-139D-5D40-9615-543DB24AAAC3}"/>
              </a:ext>
            </a:extLst>
          </p:cNvPr>
          <p:cNvSpPr>
            <a:spLocks noGrp="1"/>
          </p:cNvSpPr>
          <p:nvPr>
            <p:ph type="sldNum" sz="quarter" idx="4"/>
          </p:nvPr>
        </p:nvSpPr>
        <p:spPr/>
        <p:txBody>
          <a:bodyPr/>
          <a:lstStyle/>
          <a:p>
            <a:fld id="{0E0E0192-C642-4D4F-AE82-A0D0DC02E26B}" type="slidenum">
              <a:rPr lang="en-US" smtClean="0"/>
              <a:t>33</a:t>
            </a:fld>
            <a:endParaRPr lang="en-US" dirty="0"/>
          </a:p>
        </p:txBody>
      </p:sp>
      <p:sp>
        <p:nvSpPr>
          <p:cNvPr id="4" name="Rectangle 3">
            <a:extLst>
              <a:ext uri="{FF2B5EF4-FFF2-40B4-BE49-F238E27FC236}">
                <a16:creationId xmlns:a16="http://schemas.microsoft.com/office/drawing/2014/main" id="{1D713B8D-C328-C344-B2E4-6E9EDCA8265A}"/>
              </a:ext>
            </a:extLst>
          </p:cNvPr>
          <p:cNvSpPr/>
          <p:nvPr/>
        </p:nvSpPr>
        <p:spPr>
          <a:xfrm>
            <a:off x="266700" y="12336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sp>
        <p:nvSpPr>
          <p:cNvPr id="5" name="TextBox 4">
            <a:extLst>
              <a:ext uri="{FF2B5EF4-FFF2-40B4-BE49-F238E27FC236}">
                <a16:creationId xmlns:a16="http://schemas.microsoft.com/office/drawing/2014/main" id="{1E2861FD-9924-CB49-A822-B6D1892E56EA}"/>
              </a:ext>
            </a:extLst>
          </p:cNvPr>
          <p:cNvSpPr txBox="1"/>
          <p:nvPr/>
        </p:nvSpPr>
        <p:spPr>
          <a:xfrm>
            <a:off x="838200" y="2044700"/>
            <a:ext cx="2082800" cy="369332"/>
          </a:xfrm>
          <a:prstGeom prst="rect">
            <a:avLst/>
          </a:prstGeom>
          <a:noFill/>
        </p:spPr>
        <p:txBody>
          <a:bodyPr wrap="square" rtlCol="0">
            <a:spAutoFit/>
          </a:bodyPr>
          <a:lstStyle/>
          <a:p>
            <a:pPr algn="ctr"/>
            <a:r>
              <a:rPr lang="en-US" dirty="0"/>
              <a:t>Download Code</a:t>
            </a:r>
          </a:p>
        </p:txBody>
      </p:sp>
      <p:cxnSp>
        <p:nvCxnSpPr>
          <p:cNvPr id="7" name="Straight Connector 6">
            <a:extLst>
              <a:ext uri="{FF2B5EF4-FFF2-40B4-BE49-F238E27FC236}">
                <a16:creationId xmlns:a16="http://schemas.microsoft.com/office/drawing/2014/main" id="{BCC3A675-C42E-3D48-A1DC-ABA1F3C051CE}"/>
              </a:ext>
            </a:extLst>
          </p:cNvPr>
          <p:cNvCxnSpPr/>
          <p:nvPr/>
        </p:nvCxnSpPr>
        <p:spPr>
          <a:xfrm>
            <a:off x="571500" y="2679700"/>
            <a:ext cx="251460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B93B680C-FE92-2749-B03F-56B9C462B3F7}"/>
              </a:ext>
            </a:extLst>
          </p:cNvPr>
          <p:cNvCxnSpPr>
            <a:cxnSpLocks/>
          </p:cNvCxnSpPr>
          <p:nvPr/>
        </p:nvCxnSpPr>
        <p:spPr>
          <a:xfrm>
            <a:off x="3086100" y="2679700"/>
            <a:ext cx="302895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3F2A165E-7586-B34D-A6AF-713430E13916}"/>
              </a:ext>
            </a:extLst>
          </p:cNvPr>
          <p:cNvSpPr txBox="1"/>
          <p:nvPr/>
        </p:nvSpPr>
        <p:spPr>
          <a:xfrm>
            <a:off x="3463925" y="2044700"/>
            <a:ext cx="2362200" cy="369332"/>
          </a:xfrm>
          <a:prstGeom prst="rect">
            <a:avLst/>
          </a:prstGeom>
          <a:noFill/>
        </p:spPr>
        <p:txBody>
          <a:bodyPr wrap="square" rtlCol="0">
            <a:spAutoFit/>
          </a:bodyPr>
          <a:lstStyle/>
          <a:p>
            <a:pPr algn="ctr"/>
            <a:r>
              <a:rPr lang="en-US" dirty="0"/>
              <a:t>Start new container</a:t>
            </a:r>
          </a:p>
        </p:txBody>
      </p:sp>
      <p:cxnSp>
        <p:nvCxnSpPr>
          <p:cNvPr id="12" name="Straight Connector 11">
            <a:extLst>
              <a:ext uri="{FF2B5EF4-FFF2-40B4-BE49-F238E27FC236}">
                <a16:creationId xmlns:a16="http://schemas.microsoft.com/office/drawing/2014/main" id="{04F06F78-CF2E-494A-8E28-1ECC79426897}"/>
              </a:ext>
            </a:extLst>
          </p:cNvPr>
          <p:cNvCxnSpPr/>
          <p:nvPr/>
        </p:nvCxnSpPr>
        <p:spPr>
          <a:xfrm>
            <a:off x="32258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C1F0E7-2724-AA49-A413-7F8465B77DEF}"/>
              </a:ext>
            </a:extLst>
          </p:cNvPr>
          <p:cNvCxnSpPr>
            <a:cxnSpLocks/>
          </p:cNvCxnSpPr>
          <p:nvPr/>
        </p:nvCxnSpPr>
        <p:spPr>
          <a:xfrm>
            <a:off x="6102350" y="2679700"/>
            <a:ext cx="3028950" cy="0"/>
          </a:xfrm>
          <a:prstGeom prst="line">
            <a:avLst/>
          </a:prstGeom>
          <a:ln w="63500">
            <a:solidFill>
              <a:schemeClr val="accent3"/>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11" name="Straight Connector 10">
            <a:extLst>
              <a:ext uri="{FF2B5EF4-FFF2-40B4-BE49-F238E27FC236}">
                <a16:creationId xmlns:a16="http://schemas.microsoft.com/office/drawing/2014/main" id="{9835B658-410D-794A-9180-D2ABAEB83EB3}"/>
              </a:ext>
            </a:extLst>
          </p:cNvPr>
          <p:cNvCxnSpPr/>
          <p:nvPr/>
        </p:nvCxnSpPr>
        <p:spPr>
          <a:xfrm>
            <a:off x="611505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191602-4B21-A04A-9328-7FF451DE3DC4}"/>
              </a:ext>
            </a:extLst>
          </p:cNvPr>
          <p:cNvSpPr txBox="1"/>
          <p:nvPr/>
        </p:nvSpPr>
        <p:spPr>
          <a:xfrm>
            <a:off x="6332538" y="2044700"/>
            <a:ext cx="2568574" cy="369332"/>
          </a:xfrm>
          <a:prstGeom prst="rect">
            <a:avLst/>
          </a:prstGeom>
          <a:noFill/>
        </p:spPr>
        <p:txBody>
          <a:bodyPr wrap="square" rtlCol="0">
            <a:spAutoFit/>
          </a:bodyPr>
          <a:lstStyle/>
          <a:p>
            <a:pPr algn="ctr"/>
            <a:r>
              <a:rPr lang="en-US" dirty="0"/>
              <a:t>Bootstrap the runtime</a:t>
            </a:r>
          </a:p>
        </p:txBody>
      </p:sp>
      <p:cxnSp>
        <p:nvCxnSpPr>
          <p:cNvPr id="14" name="Straight Connector 13">
            <a:extLst>
              <a:ext uri="{FF2B5EF4-FFF2-40B4-BE49-F238E27FC236}">
                <a16:creationId xmlns:a16="http://schemas.microsoft.com/office/drawing/2014/main" id="{42CDEBBD-5B79-2344-A37E-092EBCEA6297}"/>
              </a:ext>
            </a:extLst>
          </p:cNvPr>
          <p:cNvCxnSpPr>
            <a:cxnSpLocks/>
          </p:cNvCxnSpPr>
          <p:nvPr/>
        </p:nvCxnSpPr>
        <p:spPr>
          <a:xfrm>
            <a:off x="9131300" y="2679700"/>
            <a:ext cx="2705100" cy="0"/>
          </a:xfrm>
          <a:prstGeom prst="line">
            <a:avLst/>
          </a:prstGeom>
          <a:ln w="63500">
            <a:solidFill>
              <a:schemeClr val="accent6">
                <a:lumMod val="75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15" name="Straight Connector 14">
            <a:extLst>
              <a:ext uri="{FF2B5EF4-FFF2-40B4-BE49-F238E27FC236}">
                <a16:creationId xmlns:a16="http://schemas.microsoft.com/office/drawing/2014/main" id="{203B5243-D281-444D-B38F-47AB9DD10A09}"/>
              </a:ext>
            </a:extLst>
          </p:cNvPr>
          <p:cNvCxnSpPr/>
          <p:nvPr/>
        </p:nvCxnSpPr>
        <p:spPr>
          <a:xfrm>
            <a:off x="91440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BA9CDD-BED0-D14C-A9DC-F2980DC9BCD1}"/>
              </a:ext>
            </a:extLst>
          </p:cNvPr>
          <p:cNvSpPr txBox="1"/>
          <p:nvPr/>
        </p:nvSpPr>
        <p:spPr>
          <a:xfrm>
            <a:off x="9199563" y="2072626"/>
            <a:ext cx="2568574" cy="369332"/>
          </a:xfrm>
          <a:prstGeom prst="rect">
            <a:avLst/>
          </a:prstGeom>
          <a:noFill/>
        </p:spPr>
        <p:txBody>
          <a:bodyPr wrap="square" rtlCol="0">
            <a:spAutoFit/>
          </a:bodyPr>
          <a:lstStyle/>
          <a:p>
            <a:pPr algn="ctr"/>
            <a:r>
              <a:rPr lang="en-US" dirty="0"/>
              <a:t>Start Code</a:t>
            </a:r>
          </a:p>
        </p:txBody>
      </p:sp>
    </p:spTree>
    <p:extLst>
      <p:ext uri="{BB962C8B-B14F-4D97-AF65-F5344CB8AC3E}">
        <p14:creationId xmlns:p14="http://schemas.microsoft.com/office/powerpoint/2010/main" val="1611961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A5CC-169C-FF4E-9AC5-A708B7EA27AC}"/>
              </a:ext>
            </a:extLst>
          </p:cNvPr>
          <p:cNvSpPr>
            <a:spLocks noGrp="1"/>
          </p:cNvSpPr>
          <p:nvPr>
            <p:ph type="title"/>
          </p:nvPr>
        </p:nvSpPr>
        <p:spPr/>
        <p:txBody>
          <a:bodyPr/>
          <a:lstStyle/>
          <a:p>
            <a:r>
              <a:rPr lang="en-IN" b="0" dirty="0"/>
              <a:t>AWS Lambda Function Invocation  </a:t>
            </a:r>
            <a:endParaRPr lang="en-US" dirty="0"/>
          </a:p>
        </p:txBody>
      </p:sp>
      <p:sp>
        <p:nvSpPr>
          <p:cNvPr id="3" name="Slide Number Placeholder 2">
            <a:extLst>
              <a:ext uri="{FF2B5EF4-FFF2-40B4-BE49-F238E27FC236}">
                <a16:creationId xmlns:a16="http://schemas.microsoft.com/office/drawing/2014/main" id="{2BFD000D-139D-5D40-9615-543DB24AAAC3}"/>
              </a:ext>
            </a:extLst>
          </p:cNvPr>
          <p:cNvSpPr>
            <a:spLocks noGrp="1"/>
          </p:cNvSpPr>
          <p:nvPr>
            <p:ph type="sldNum" sz="quarter" idx="4"/>
          </p:nvPr>
        </p:nvSpPr>
        <p:spPr/>
        <p:txBody>
          <a:bodyPr/>
          <a:lstStyle/>
          <a:p>
            <a:fld id="{0E0E0192-C642-4D4F-AE82-A0D0DC02E26B}" type="slidenum">
              <a:rPr lang="en-US" smtClean="0"/>
              <a:t>34</a:t>
            </a:fld>
            <a:endParaRPr lang="en-US" dirty="0"/>
          </a:p>
        </p:txBody>
      </p:sp>
      <p:sp>
        <p:nvSpPr>
          <p:cNvPr id="4" name="Rectangle 3">
            <a:extLst>
              <a:ext uri="{FF2B5EF4-FFF2-40B4-BE49-F238E27FC236}">
                <a16:creationId xmlns:a16="http://schemas.microsoft.com/office/drawing/2014/main" id="{1D713B8D-C328-C344-B2E4-6E9EDCA8265A}"/>
              </a:ext>
            </a:extLst>
          </p:cNvPr>
          <p:cNvSpPr/>
          <p:nvPr/>
        </p:nvSpPr>
        <p:spPr>
          <a:xfrm>
            <a:off x="266700" y="12336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sp>
        <p:nvSpPr>
          <p:cNvPr id="5" name="TextBox 4">
            <a:extLst>
              <a:ext uri="{FF2B5EF4-FFF2-40B4-BE49-F238E27FC236}">
                <a16:creationId xmlns:a16="http://schemas.microsoft.com/office/drawing/2014/main" id="{1E2861FD-9924-CB49-A822-B6D1892E56EA}"/>
              </a:ext>
            </a:extLst>
          </p:cNvPr>
          <p:cNvSpPr txBox="1"/>
          <p:nvPr/>
        </p:nvSpPr>
        <p:spPr>
          <a:xfrm>
            <a:off x="838200" y="2044700"/>
            <a:ext cx="2082800" cy="369332"/>
          </a:xfrm>
          <a:prstGeom prst="rect">
            <a:avLst/>
          </a:prstGeom>
          <a:noFill/>
        </p:spPr>
        <p:txBody>
          <a:bodyPr wrap="square" rtlCol="0">
            <a:spAutoFit/>
          </a:bodyPr>
          <a:lstStyle/>
          <a:p>
            <a:pPr algn="ctr"/>
            <a:r>
              <a:rPr lang="en-US" dirty="0"/>
              <a:t>Download Code</a:t>
            </a:r>
          </a:p>
        </p:txBody>
      </p:sp>
      <p:cxnSp>
        <p:nvCxnSpPr>
          <p:cNvPr id="7" name="Straight Connector 6">
            <a:extLst>
              <a:ext uri="{FF2B5EF4-FFF2-40B4-BE49-F238E27FC236}">
                <a16:creationId xmlns:a16="http://schemas.microsoft.com/office/drawing/2014/main" id="{BCC3A675-C42E-3D48-A1DC-ABA1F3C051CE}"/>
              </a:ext>
            </a:extLst>
          </p:cNvPr>
          <p:cNvCxnSpPr/>
          <p:nvPr/>
        </p:nvCxnSpPr>
        <p:spPr>
          <a:xfrm>
            <a:off x="571500" y="2679700"/>
            <a:ext cx="251460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B93B680C-FE92-2749-B03F-56B9C462B3F7}"/>
              </a:ext>
            </a:extLst>
          </p:cNvPr>
          <p:cNvCxnSpPr>
            <a:cxnSpLocks/>
          </p:cNvCxnSpPr>
          <p:nvPr/>
        </p:nvCxnSpPr>
        <p:spPr>
          <a:xfrm>
            <a:off x="3086100" y="2679700"/>
            <a:ext cx="302895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3F2A165E-7586-B34D-A6AF-713430E13916}"/>
              </a:ext>
            </a:extLst>
          </p:cNvPr>
          <p:cNvSpPr txBox="1"/>
          <p:nvPr/>
        </p:nvSpPr>
        <p:spPr>
          <a:xfrm>
            <a:off x="3463925" y="2044700"/>
            <a:ext cx="2362200" cy="369332"/>
          </a:xfrm>
          <a:prstGeom prst="rect">
            <a:avLst/>
          </a:prstGeom>
          <a:noFill/>
        </p:spPr>
        <p:txBody>
          <a:bodyPr wrap="square" rtlCol="0">
            <a:spAutoFit/>
          </a:bodyPr>
          <a:lstStyle/>
          <a:p>
            <a:pPr algn="ctr"/>
            <a:r>
              <a:rPr lang="en-US" dirty="0"/>
              <a:t>Start new container</a:t>
            </a:r>
          </a:p>
        </p:txBody>
      </p:sp>
      <p:cxnSp>
        <p:nvCxnSpPr>
          <p:cNvPr id="12" name="Straight Connector 11">
            <a:extLst>
              <a:ext uri="{FF2B5EF4-FFF2-40B4-BE49-F238E27FC236}">
                <a16:creationId xmlns:a16="http://schemas.microsoft.com/office/drawing/2014/main" id="{04F06F78-CF2E-494A-8E28-1ECC79426897}"/>
              </a:ext>
            </a:extLst>
          </p:cNvPr>
          <p:cNvCxnSpPr/>
          <p:nvPr/>
        </p:nvCxnSpPr>
        <p:spPr>
          <a:xfrm>
            <a:off x="32258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C1F0E7-2724-AA49-A413-7F8465B77DEF}"/>
              </a:ext>
            </a:extLst>
          </p:cNvPr>
          <p:cNvCxnSpPr>
            <a:cxnSpLocks/>
          </p:cNvCxnSpPr>
          <p:nvPr/>
        </p:nvCxnSpPr>
        <p:spPr>
          <a:xfrm>
            <a:off x="6102350" y="2679700"/>
            <a:ext cx="3028950" cy="0"/>
          </a:xfrm>
          <a:prstGeom prst="line">
            <a:avLst/>
          </a:prstGeom>
          <a:ln w="63500">
            <a:solidFill>
              <a:schemeClr val="accent3"/>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11" name="Straight Connector 10">
            <a:extLst>
              <a:ext uri="{FF2B5EF4-FFF2-40B4-BE49-F238E27FC236}">
                <a16:creationId xmlns:a16="http://schemas.microsoft.com/office/drawing/2014/main" id="{9835B658-410D-794A-9180-D2ABAEB83EB3}"/>
              </a:ext>
            </a:extLst>
          </p:cNvPr>
          <p:cNvCxnSpPr/>
          <p:nvPr/>
        </p:nvCxnSpPr>
        <p:spPr>
          <a:xfrm>
            <a:off x="611505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191602-4B21-A04A-9328-7FF451DE3DC4}"/>
              </a:ext>
            </a:extLst>
          </p:cNvPr>
          <p:cNvSpPr txBox="1"/>
          <p:nvPr/>
        </p:nvSpPr>
        <p:spPr>
          <a:xfrm>
            <a:off x="6332538" y="2044700"/>
            <a:ext cx="2568574" cy="369332"/>
          </a:xfrm>
          <a:prstGeom prst="rect">
            <a:avLst/>
          </a:prstGeom>
          <a:noFill/>
        </p:spPr>
        <p:txBody>
          <a:bodyPr wrap="square" rtlCol="0">
            <a:spAutoFit/>
          </a:bodyPr>
          <a:lstStyle/>
          <a:p>
            <a:pPr algn="ctr"/>
            <a:r>
              <a:rPr lang="en-US" dirty="0"/>
              <a:t>Bootstrap the runtime</a:t>
            </a:r>
          </a:p>
        </p:txBody>
      </p:sp>
      <p:cxnSp>
        <p:nvCxnSpPr>
          <p:cNvPr id="14" name="Straight Connector 13">
            <a:extLst>
              <a:ext uri="{FF2B5EF4-FFF2-40B4-BE49-F238E27FC236}">
                <a16:creationId xmlns:a16="http://schemas.microsoft.com/office/drawing/2014/main" id="{42CDEBBD-5B79-2344-A37E-092EBCEA6297}"/>
              </a:ext>
            </a:extLst>
          </p:cNvPr>
          <p:cNvCxnSpPr>
            <a:cxnSpLocks/>
          </p:cNvCxnSpPr>
          <p:nvPr/>
        </p:nvCxnSpPr>
        <p:spPr>
          <a:xfrm>
            <a:off x="9131300" y="2679700"/>
            <a:ext cx="2705100" cy="0"/>
          </a:xfrm>
          <a:prstGeom prst="line">
            <a:avLst/>
          </a:prstGeom>
          <a:ln w="63500">
            <a:solidFill>
              <a:schemeClr val="accent6">
                <a:lumMod val="75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15" name="Straight Connector 14">
            <a:extLst>
              <a:ext uri="{FF2B5EF4-FFF2-40B4-BE49-F238E27FC236}">
                <a16:creationId xmlns:a16="http://schemas.microsoft.com/office/drawing/2014/main" id="{203B5243-D281-444D-B38F-47AB9DD10A09}"/>
              </a:ext>
            </a:extLst>
          </p:cNvPr>
          <p:cNvCxnSpPr/>
          <p:nvPr/>
        </p:nvCxnSpPr>
        <p:spPr>
          <a:xfrm>
            <a:off x="91440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BA9CDD-BED0-D14C-A9DC-F2980DC9BCD1}"/>
              </a:ext>
            </a:extLst>
          </p:cNvPr>
          <p:cNvSpPr txBox="1"/>
          <p:nvPr/>
        </p:nvSpPr>
        <p:spPr>
          <a:xfrm>
            <a:off x="9199563" y="2072626"/>
            <a:ext cx="2568574" cy="369332"/>
          </a:xfrm>
          <a:prstGeom prst="rect">
            <a:avLst/>
          </a:prstGeom>
          <a:noFill/>
        </p:spPr>
        <p:txBody>
          <a:bodyPr wrap="square" rtlCol="0">
            <a:spAutoFit/>
          </a:bodyPr>
          <a:lstStyle/>
          <a:p>
            <a:pPr algn="ctr"/>
            <a:r>
              <a:rPr lang="en-US" dirty="0"/>
              <a:t>Start Code</a:t>
            </a:r>
          </a:p>
        </p:txBody>
      </p:sp>
      <p:sp>
        <p:nvSpPr>
          <p:cNvPr id="6" name="Right Arrow 5">
            <a:extLst>
              <a:ext uri="{FF2B5EF4-FFF2-40B4-BE49-F238E27FC236}">
                <a16:creationId xmlns:a16="http://schemas.microsoft.com/office/drawing/2014/main" id="{4400E505-3178-9142-A186-D6F0D46017B3}"/>
              </a:ext>
            </a:extLst>
          </p:cNvPr>
          <p:cNvSpPr/>
          <p:nvPr/>
        </p:nvSpPr>
        <p:spPr>
          <a:xfrm>
            <a:off x="571500" y="3251200"/>
            <a:ext cx="8559800" cy="990600"/>
          </a:xfrm>
          <a:prstGeom prst="rightArrow">
            <a:avLst/>
          </a:prstGeom>
          <a:gradFill>
            <a:gsLst>
              <a:gs pos="0">
                <a:schemeClr val="bg1"/>
              </a:gs>
              <a:gs pos="61000">
                <a:schemeClr val="accent3">
                  <a:lumMod val="60000"/>
                  <a:lumOff val="40000"/>
                </a:schemeClr>
              </a:gs>
              <a:gs pos="83000">
                <a:schemeClr val="accent3">
                  <a:lumMod val="60000"/>
                  <a:lumOff val="40000"/>
                </a:schemeClr>
              </a:gs>
              <a:gs pos="100000">
                <a:schemeClr val="accent3">
                  <a:lumMod val="40000"/>
                  <a:lumOff val="60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ln w="0"/>
              <a:solidFill>
                <a:schemeClr val="bg1"/>
              </a:solidFill>
              <a:effectLst>
                <a:outerShdw blurRad="38100" dist="25400" dir="5400000" algn="ctr" rotWithShape="0">
                  <a:srgbClr val="6E747A">
                    <a:alpha val="43000"/>
                  </a:srgbClr>
                </a:outerShdw>
              </a:effectLst>
            </a:endParaRPr>
          </a:p>
        </p:txBody>
      </p:sp>
      <p:sp>
        <p:nvSpPr>
          <p:cNvPr id="17" name="TextBox 16">
            <a:extLst>
              <a:ext uri="{FF2B5EF4-FFF2-40B4-BE49-F238E27FC236}">
                <a16:creationId xmlns:a16="http://schemas.microsoft.com/office/drawing/2014/main" id="{F498830E-4EF4-704B-8CC3-61C0ECE7DD7A}"/>
              </a:ext>
            </a:extLst>
          </p:cNvPr>
          <p:cNvSpPr txBox="1"/>
          <p:nvPr/>
        </p:nvSpPr>
        <p:spPr>
          <a:xfrm>
            <a:off x="3886200" y="3571792"/>
            <a:ext cx="1210588" cy="369332"/>
          </a:xfrm>
          <a:prstGeom prst="rect">
            <a:avLst/>
          </a:prstGeom>
          <a:noFill/>
        </p:spPr>
        <p:txBody>
          <a:bodyPr wrap="none" rtlCol="0">
            <a:spAutoFit/>
          </a:bodyPr>
          <a:lstStyle/>
          <a:p>
            <a:r>
              <a:rPr lang="en-US" dirty="0">
                <a:solidFill>
                  <a:schemeClr val="bg1"/>
                </a:solidFill>
              </a:rPr>
              <a:t>Cold Start</a:t>
            </a:r>
          </a:p>
        </p:txBody>
      </p:sp>
    </p:spTree>
    <p:extLst>
      <p:ext uri="{BB962C8B-B14F-4D97-AF65-F5344CB8AC3E}">
        <p14:creationId xmlns:p14="http://schemas.microsoft.com/office/powerpoint/2010/main" val="3803566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A5CC-169C-FF4E-9AC5-A708B7EA27AC}"/>
              </a:ext>
            </a:extLst>
          </p:cNvPr>
          <p:cNvSpPr>
            <a:spLocks noGrp="1"/>
          </p:cNvSpPr>
          <p:nvPr>
            <p:ph type="title"/>
          </p:nvPr>
        </p:nvSpPr>
        <p:spPr/>
        <p:txBody>
          <a:bodyPr/>
          <a:lstStyle/>
          <a:p>
            <a:r>
              <a:rPr lang="en-IN" b="0" dirty="0"/>
              <a:t>AWS Lambda Function Invocation  </a:t>
            </a:r>
            <a:endParaRPr lang="en-US" dirty="0"/>
          </a:p>
        </p:txBody>
      </p:sp>
      <p:sp>
        <p:nvSpPr>
          <p:cNvPr id="3" name="Slide Number Placeholder 2">
            <a:extLst>
              <a:ext uri="{FF2B5EF4-FFF2-40B4-BE49-F238E27FC236}">
                <a16:creationId xmlns:a16="http://schemas.microsoft.com/office/drawing/2014/main" id="{2BFD000D-139D-5D40-9615-543DB24AAAC3}"/>
              </a:ext>
            </a:extLst>
          </p:cNvPr>
          <p:cNvSpPr>
            <a:spLocks noGrp="1"/>
          </p:cNvSpPr>
          <p:nvPr>
            <p:ph type="sldNum" sz="quarter" idx="4"/>
          </p:nvPr>
        </p:nvSpPr>
        <p:spPr/>
        <p:txBody>
          <a:bodyPr/>
          <a:lstStyle/>
          <a:p>
            <a:fld id="{0E0E0192-C642-4D4F-AE82-A0D0DC02E26B}" type="slidenum">
              <a:rPr lang="en-US" smtClean="0"/>
              <a:t>35</a:t>
            </a:fld>
            <a:endParaRPr lang="en-US" dirty="0"/>
          </a:p>
        </p:txBody>
      </p:sp>
      <p:sp>
        <p:nvSpPr>
          <p:cNvPr id="4" name="Rectangle 3">
            <a:extLst>
              <a:ext uri="{FF2B5EF4-FFF2-40B4-BE49-F238E27FC236}">
                <a16:creationId xmlns:a16="http://schemas.microsoft.com/office/drawing/2014/main" id="{1D713B8D-C328-C344-B2E4-6E9EDCA8265A}"/>
              </a:ext>
            </a:extLst>
          </p:cNvPr>
          <p:cNvSpPr/>
          <p:nvPr/>
        </p:nvSpPr>
        <p:spPr>
          <a:xfrm>
            <a:off x="266700" y="12336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sp>
        <p:nvSpPr>
          <p:cNvPr id="5" name="TextBox 4">
            <a:extLst>
              <a:ext uri="{FF2B5EF4-FFF2-40B4-BE49-F238E27FC236}">
                <a16:creationId xmlns:a16="http://schemas.microsoft.com/office/drawing/2014/main" id="{1E2861FD-9924-CB49-A822-B6D1892E56EA}"/>
              </a:ext>
            </a:extLst>
          </p:cNvPr>
          <p:cNvSpPr txBox="1"/>
          <p:nvPr/>
        </p:nvSpPr>
        <p:spPr>
          <a:xfrm>
            <a:off x="838200" y="2044700"/>
            <a:ext cx="2082800" cy="369332"/>
          </a:xfrm>
          <a:prstGeom prst="rect">
            <a:avLst/>
          </a:prstGeom>
          <a:noFill/>
        </p:spPr>
        <p:txBody>
          <a:bodyPr wrap="square" rtlCol="0">
            <a:spAutoFit/>
          </a:bodyPr>
          <a:lstStyle/>
          <a:p>
            <a:pPr algn="ctr"/>
            <a:r>
              <a:rPr lang="en-US" dirty="0"/>
              <a:t>Download Code</a:t>
            </a:r>
          </a:p>
        </p:txBody>
      </p:sp>
      <p:cxnSp>
        <p:nvCxnSpPr>
          <p:cNvPr id="7" name="Straight Connector 6">
            <a:extLst>
              <a:ext uri="{FF2B5EF4-FFF2-40B4-BE49-F238E27FC236}">
                <a16:creationId xmlns:a16="http://schemas.microsoft.com/office/drawing/2014/main" id="{BCC3A675-C42E-3D48-A1DC-ABA1F3C051CE}"/>
              </a:ext>
            </a:extLst>
          </p:cNvPr>
          <p:cNvCxnSpPr/>
          <p:nvPr/>
        </p:nvCxnSpPr>
        <p:spPr>
          <a:xfrm>
            <a:off x="571500" y="2679700"/>
            <a:ext cx="251460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B93B680C-FE92-2749-B03F-56B9C462B3F7}"/>
              </a:ext>
            </a:extLst>
          </p:cNvPr>
          <p:cNvCxnSpPr>
            <a:cxnSpLocks/>
          </p:cNvCxnSpPr>
          <p:nvPr/>
        </p:nvCxnSpPr>
        <p:spPr>
          <a:xfrm>
            <a:off x="3086100" y="2679700"/>
            <a:ext cx="302895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3F2A165E-7586-B34D-A6AF-713430E13916}"/>
              </a:ext>
            </a:extLst>
          </p:cNvPr>
          <p:cNvSpPr txBox="1"/>
          <p:nvPr/>
        </p:nvSpPr>
        <p:spPr>
          <a:xfrm>
            <a:off x="3463925" y="2044700"/>
            <a:ext cx="2362200" cy="369332"/>
          </a:xfrm>
          <a:prstGeom prst="rect">
            <a:avLst/>
          </a:prstGeom>
          <a:noFill/>
        </p:spPr>
        <p:txBody>
          <a:bodyPr wrap="square" rtlCol="0">
            <a:spAutoFit/>
          </a:bodyPr>
          <a:lstStyle/>
          <a:p>
            <a:pPr algn="ctr"/>
            <a:r>
              <a:rPr lang="en-US" dirty="0"/>
              <a:t>Start new container</a:t>
            </a:r>
          </a:p>
        </p:txBody>
      </p:sp>
      <p:cxnSp>
        <p:nvCxnSpPr>
          <p:cNvPr id="12" name="Straight Connector 11">
            <a:extLst>
              <a:ext uri="{FF2B5EF4-FFF2-40B4-BE49-F238E27FC236}">
                <a16:creationId xmlns:a16="http://schemas.microsoft.com/office/drawing/2014/main" id="{04F06F78-CF2E-494A-8E28-1ECC79426897}"/>
              </a:ext>
            </a:extLst>
          </p:cNvPr>
          <p:cNvCxnSpPr/>
          <p:nvPr/>
        </p:nvCxnSpPr>
        <p:spPr>
          <a:xfrm>
            <a:off x="32258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C1F0E7-2724-AA49-A413-7F8465B77DEF}"/>
              </a:ext>
            </a:extLst>
          </p:cNvPr>
          <p:cNvCxnSpPr>
            <a:cxnSpLocks/>
          </p:cNvCxnSpPr>
          <p:nvPr/>
        </p:nvCxnSpPr>
        <p:spPr>
          <a:xfrm>
            <a:off x="6102350" y="2679700"/>
            <a:ext cx="3028950" cy="0"/>
          </a:xfrm>
          <a:prstGeom prst="line">
            <a:avLst/>
          </a:prstGeom>
          <a:ln w="63500">
            <a:solidFill>
              <a:schemeClr val="accent3"/>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11" name="Straight Connector 10">
            <a:extLst>
              <a:ext uri="{FF2B5EF4-FFF2-40B4-BE49-F238E27FC236}">
                <a16:creationId xmlns:a16="http://schemas.microsoft.com/office/drawing/2014/main" id="{9835B658-410D-794A-9180-D2ABAEB83EB3}"/>
              </a:ext>
            </a:extLst>
          </p:cNvPr>
          <p:cNvCxnSpPr/>
          <p:nvPr/>
        </p:nvCxnSpPr>
        <p:spPr>
          <a:xfrm>
            <a:off x="611505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191602-4B21-A04A-9328-7FF451DE3DC4}"/>
              </a:ext>
            </a:extLst>
          </p:cNvPr>
          <p:cNvSpPr txBox="1"/>
          <p:nvPr/>
        </p:nvSpPr>
        <p:spPr>
          <a:xfrm>
            <a:off x="6332538" y="2044700"/>
            <a:ext cx="2568574" cy="369332"/>
          </a:xfrm>
          <a:prstGeom prst="rect">
            <a:avLst/>
          </a:prstGeom>
          <a:noFill/>
        </p:spPr>
        <p:txBody>
          <a:bodyPr wrap="square" rtlCol="0">
            <a:spAutoFit/>
          </a:bodyPr>
          <a:lstStyle/>
          <a:p>
            <a:pPr algn="ctr"/>
            <a:r>
              <a:rPr lang="en-US" dirty="0"/>
              <a:t>Bootstrap the runtime</a:t>
            </a:r>
          </a:p>
        </p:txBody>
      </p:sp>
      <p:cxnSp>
        <p:nvCxnSpPr>
          <p:cNvPr id="14" name="Straight Connector 13">
            <a:extLst>
              <a:ext uri="{FF2B5EF4-FFF2-40B4-BE49-F238E27FC236}">
                <a16:creationId xmlns:a16="http://schemas.microsoft.com/office/drawing/2014/main" id="{42CDEBBD-5B79-2344-A37E-092EBCEA6297}"/>
              </a:ext>
            </a:extLst>
          </p:cNvPr>
          <p:cNvCxnSpPr>
            <a:cxnSpLocks/>
          </p:cNvCxnSpPr>
          <p:nvPr/>
        </p:nvCxnSpPr>
        <p:spPr>
          <a:xfrm>
            <a:off x="9131300" y="2679700"/>
            <a:ext cx="2705100" cy="0"/>
          </a:xfrm>
          <a:prstGeom prst="line">
            <a:avLst/>
          </a:prstGeom>
          <a:ln w="63500">
            <a:solidFill>
              <a:schemeClr val="accent6">
                <a:lumMod val="75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15" name="Straight Connector 14">
            <a:extLst>
              <a:ext uri="{FF2B5EF4-FFF2-40B4-BE49-F238E27FC236}">
                <a16:creationId xmlns:a16="http://schemas.microsoft.com/office/drawing/2014/main" id="{203B5243-D281-444D-B38F-47AB9DD10A09}"/>
              </a:ext>
            </a:extLst>
          </p:cNvPr>
          <p:cNvCxnSpPr/>
          <p:nvPr/>
        </p:nvCxnSpPr>
        <p:spPr>
          <a:xfrm>
            <a:off x="91440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BA9CDD-BED0-D14C-A9DC-F2980DC9BCD1}"/>
              </a:ext>
            </a:extLst>
          </p:cNvPr>
          <p:cNvSpPr txBox="1"/>
          <p:nvPr/>
        </p:nvSpPr>
        <p:spPr>
          <a:xfrm>
            <a:off x="9199563" y="2072626"/>
            <a:ext cx="2568574" cy="369332"/>
          </a:xfrm>
          <a:prstGeom prst="rect">
            <a:avLst/>
          </a:prstGeom>
          <a:noFill/>
        </p:spPr>
        <p:txBody>
          <a:bodyPr wrap="square" rtlCol="0">
            <a:spAutoFit/>
          </a:bodyPr>
          <a:lstStyle/>
          <a:p>
            <a:pPr algn="ctr"/>
            <a:r>
              <a:rPr lang="en-US" dirty="0"/>
              <a:t>Start Code</a:t>
            </a:r>
          </a:p>
        </p:txBody>
      </p:sp>
      <p:sp>
        <p:nvSpPr>
          <p:cNvPr id="6" name="Right Arrow 5">
            <a:extLst>
              <a:ext uri="{FF2B5EF4-FFF2-40B4-BE49-F238E27FC236}">
                <a16:creationId xmlns:a16="http://schemas.microsoft.com/office/drawing/2014/main" id="{4400E505-3178-9142-A186-D6F0D46017B3}"/>
              </a:ext>
            </a:extLst>
          </p:cNvPr>
          <p:cNvSpPr/>
          <p:nvPr/>
        </p:nvSpPr>
        <p:spPr>
          <a:xfrm>
            <a:off x="571500" y="3251200"/>
            <a:ext cx="8559800" cy="990600"/>
          </a:xfrm>
          <a:prstGeom prst="rightArrow">
            <a:avLst/>
          </a:prstGeom>
          <a:gradFill>
            <a:gsLst>
              <a:gs pos="0">
                <a:schemeClr val="bg1"/>
              </a:gs>
              <a:gs pos="61000">
                <a:schemeClr val="accent3">
                  <a:lumMod val="60000"/>
                  <a:lumOff val="40000"/>
                </a:schemeClr>
              </a:gs>
              <a:gs pos="83000">
                <a:schemeClr val="accent3">
                  <a:lumMod val="60000"/>
                  <a:lumOff val="40000"/>
                </a:schemeClr>
              </a:gs>
              <a:gs pos="100000">
                <a:schemeClr val="accent3">
                  <a:lumMod val="40000"/>
                  <a:lumOff val="60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ln w="0"/>
              <a:solidFill>
                <a:schemeClr val="bg1"/>
              </a:solidFill>
              <a:effectLst>
                <a:outerShdw blurRad="38100" dist="25400" dir="5400000" algn="ctr" rotWithShape="0">
                  <a:srgbClr val="6E747A">
                    <a:alpha val="43000"/>
                  </a:srgbClr>
                </a:outerShdw>
              </a:effectLst>
            </a:endParaRPr>
          </a:p>
        </p:txBody>
      </p:sp>
      <p:sp>
        <p:nvSpPr>
          <p:cNvPr id="17" name="TextBox 16">
            <a:extLst>
              <a:ext uri="{FF2B5EF4-FFF2-40B4-BE49-F238E27FC236}">
                <a16:creationId xmlns:a16="http://schemas.microsoft.com/office/drawing/2014/main" id="{F498830E-4EF4-704B-8CC3-61C0ECE7DD7A}"/>
              </a:ext>
            </a:extLst>
          </p:cNvPr>
          <p:cNvSpPr txBox="1"/>
          <p:nvPr/>
        </p:nvSpPr>
        <p:spPr>
          <a:xfrm>
            <a:off x="3886200" y="3571792"/>
            <a:ext cx="1210588" cy="369332"/>
          </a:xfrm>
          <a:prstGeom prst="rect">
            <a:avLst/>
          </a:prstGeom>
          <a:noFill/>
        </p:spPr>
        <p:txBody>
          <a:bodyPr wrap="none" rtlCol="0">
            <a:spAutoFit/>
          </a:bodyPr>
          <a:lstStyle/>
          <a:p>
            <a:r>
              <a:rPr lang="en-US" dirty="0">
                <a:solidFill>
                  <a:schemeClr val="bg1"/>
                </a:solidFill>
              </a:rPr>
              <a:t>Cold Start</a:t>
            </a:r>
          </a:p>
        </p:txBody>
      </p:sp>
      <p:sp>
        <p:nvSpPr>
          <p:cNvPr id="18" name="Right Arrow 17">
            <a:extLst>
              <a:ext uri="{FF2B5EF4-FFF2-40B4-BE49-F238E27FC236}">
                <a16:creationId xmlns:a16="http://schemas.microsoft.com/office/drawing/2014/main" id="{27849F85-242F-7B41-841D-2359BD8A631D}"/>
              </a:ext>
            </a:extLst>
          </p:cNvPr>
          <p:cNvSpPr/>
          <p:nvPr/>
        </p:nvSpPr>
        <p:spPr>
          <a:xfrm>
            <a:off x="9144000" y="3251200"/>
            <a:ext cx="2692400" cy="990600"/>
          </a:xfrm>
          <a:prstGeom prst="rightArrow">
            <a:avLst/>
          </a:prstGeom>
          <a:gradFill>
            <a:gsLst>
              <a:gs pos="0">
                <a:schemeClr val="bg1"/>
              </a:gs>
              <a:gs pos="61000">
                <a:schemeClr val="accent6">
                  <a:lumMod val="60000"/>
                  <a:lumOff val="40000"/>
                </a:schemeClr>
              </a:gs>
              <a:gs pos="83000">
                <a:schemeClr val="accent6">
                  <a:lumMod val="60000"/>
                  <a:lumOff val="40000"/>
                </a:schemeClr>
              </a:gs>
              <a:gs pos="100000">
                <a:schemeClr val="accent6">
                  <a:lumMod val="60000"/>
                  <a:lumOff val="40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ln w="0"/>
              <a:solidFill>
                <a:schemeClr val="bg1"/>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B045ECEF-7A52-C34B-A641-7DED82434CD6}"/>
              </a:ext>
            </a:extLst>
          </p:cNvPr>
          <p:cNvSpPr txBox="1"/>
          <p:nvPr/>
        </p:nvSpPr>
        <p:spPr>
          <a:xfrm>
            <a:off x="9937968" y="3561834"/>
            <a:ext cx="1343060" cy="369332"/>
          </a:xfrm>
          <a:prstGeom prst="rect">
            <a:avLst/>
          </a:prstGeom>
          <a:noFill/>
        </p:spPr>
        <p:txBody>
          <a:bodyPr wrap="none" rtlCol="0">
            <a:spAutoFit/>
          </a:bodyPr>
          <a:lstStyle/>
          <a:p>
            <a:r>
              <a:rPr lang="en-US" dirty="0">
                <a:solidFill>
                  <a:schemeClr val="bg1"/>
                </a:solidFill>
              </a:rPr>
              <a:t>Warm Start</a:t>
            </a:r>
          </a:p>
        </p:txBody>
      </p:sp>
    </p:spTree>
    <p:extLst>
      <p:ext uri="{BB962C8B-B14F-4D97-AF65-F5344CB8AC3E}">
        <p14:creationId xmlns:p14="http://schemas.microsoft.com/office/powerpoint/2010/main" val="3427766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A5CC-169C-FF4E-9AC5-A708B7EA27AC}"/>
              </a:ext>
            </a:extLst>
          </p:cNvPr>
          <p:cNvSpPr>
            <a:spLocks noGrp="1"/>
          </p:cNvSpPr>
          <p:nvPr>
            <p:ph type="title"/>
          </p:nvPr>
        </p:nvSpPr>
        <p:spPr/>
        <p:txBody>
          <a:bodyPr/>
          <a:lstStyle/>
          <a:p>
            <a:r>
              <a:rPr lang="en-IN" b="0" dirty="0"/>
              <a:t>AWS Lambda Function Invocation  </a:t>
            </a:r>
            <a:endParaRPr lang="en-US" dirty="0"/>
          </a:p>
        </p:txBody>
      </p:sp>
      <p:sp>
        <p:nvSpPr>
          <p:cNvPr id="3" name="Slide Number Placeholder 2">
            <a:extLst>
              <a:ext uri="{FF2B5EF4-FFF2-40B4-BE49-F238E27FC236}">
                <a16:creationId xmlns:a16="http://schemas.microsoft.com/office/drawing/2014/main" id="{2BFD000D-139D-5D40-9615-543DB24AAAC3}"/>
              </a:ext>
            </a:extLst>
          </p:cNvPr>
          <p:cNvSpPr>
            <a:spLocks noGrp="1"/>
          </p:cNvSpPr>
          <p:nvPr>
            <p:ph type="sldNum" sz="quarter" idx="4"/>
          </p:nvPr>
        </p:nvSpPr>
        <p:spPr/>
        <p:txBody>
          <a:bodyPr/>
          <a:lstStyle/>
          <a:p>
            <a:fld id="{0E0E0192-C642-4D4F-AE82-A0D0DC02E26B}" type="slidenum">
              <a:rPr lang="en-US" smtClean="0"/>
              <a:t>36</a:t>
            </a:fld>
            <a:endParaRPr lang="en-US" dirty="0"/>
          </a:p>
        </p:txBody>
      </p:sp>
      <p:sp>
        <p:nvSpPr>
          <p:cNvPr id="4" name="Rectangle 3">
            <a:extLst>
              <a:ext uri="{FF2B5EF4-FFF2-40B4-BE49-F238E27FC236}">
                <a16:creationId xmlns:a16="http://schemas.microsoft.com/office/drawing/2014/main" id="{1D713B8D-C328-C344-B2E4-6E9EDCA8265A}"/>
              </a:ext>
            </a:extLst>
          </p:cNvPr>
          <p:cNvSpPr/>
          <p:nvPr/>
        </p:nvSpPr>
        <p:spPr>
          <a:xfrm>
            <a:off x="266700" y="1233611"/>
            <a:ext cx="11062644"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”bar"}' output</a:t>
            </a:r>
          </a:p>
        </p:txBody>
      </p:sp>
      <p:sp>
        <p:nvSpPr>
          <p:cNvPr id="5" name="TextBox 4">
            <a:extLst>
              <a:ext uri="{FF2B5EF4-FFF2-40B4-BE49-F238E27FC236}">
                <a16:creationId xmlns:a16="http://schemas.microsoft.com/office/drawing/2014/main" id="{1E2861FD-9924-CB49-A822-B6D1892E56EA}"/>
              </a:ext>
            </a:extLst>
          </p:cNvPr>
          <p:cNvSpPr txBox="1"/>
          <p:nvPr/>
        </p:nvSpPr>
        <p:spPr>
          <a:xfrm>
            <a:off x="838200" y="2044700"/>
            <a:ext cx="2082800" cy="369332"/>
          </a:xfrm>
          <a:prstGeom prst="rect">
            <a:avLst/>
          </a:prstGeom>
          <a:noFill/>
        </p:spPr>
        <p:txBody>
          <a:bodyPr wrap="square" rtlCol="0">
            <a:spAutoFit/>
          </a:bodyPr>
          <a:lstStyle/>
          <a:p>
            <a:pPr algn="ctr"/>
            <a:r>
              <a:rPr lang="en-US" dirty="0"/>
              <a:t>Download Code</a:t>
            </a:r>
          </a:p>
        </p:txBody>
      </p:sp>
      <p:cxnSp>
        <p:nvCxnSpPr>
          <p:cNvPr id="7" name="Straight Connector 6">
            <a:extLst>
              <a:ext uri="{FF2B5EF4-FFF2-40B4-BE49-F238E27FC236}">
                <a16:creationId xmlns:a16="http://schemas.microsoft.com/office/drawing/2014/main" id="{BCC3A675-C42E-3D48-A1DC-ABA1F3C051CE}"/>
              </a:ext>
            </a:extLst>
          </p:cNvPr>
          <p:cNvCxnSpPr/>
          <p:nvPr/>
        </p:nvCxnSpPr>
        <p:spPr>
          <a:xfrm>
            <a:off x="571500" y="2679700"/>
            <a:ext cx="251460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B93B680C-FE92-2749-B03F-56B9C462B3F7}"/>
              </a:ext>
            </a:extLst>
          </p:cNvPr>
          <p:cNvCxnSpPr>
            <a:cxnSpLocks/>
          </p:cNvCxnSpPr>
          <p:nvPr/>
        </p:nvCxnSpPr>
        <p:spPr>
          <a:xfrm>
            <a:off x="3086100" y="2679700"/>
            <a:ext cx="3028950" cy="0"/>
          </a:xfrm>
          <a:prstGeom prst="line">
            <a:avLst/>
          </a:prstGeom>
          <a:ln w="63500">
            <a:solidFill>
              <a:schemeClr val="accent3">
                <a:lumMod val="40000"/>
                <a:lumOff val="60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3F2A165E-7586-B34D-A6AF-713430E13916}"/>
              </a:ext>
            </a:extLst>
          </p:cNvPr>
          <p:cNvSpPr txBox="1"/>
          <p:nvPr/>
        </p:nvSpPr>
        <p:spPr>
          <a:xfrm>
            <a:off x="3463925" y="2044700"/>
            <a:ext cx="2362200" cy="369332"/>
          </a:xfrm>
          <a:prstGeom prst="rect">
            <a:avLst/>
          </a:prstGeom>
          <a:noFill/>
        </p:spPr>
        <p:txBody>
          <a:bodyPr wrap="square" rtlCol="0">
            <a:spAutoFit/>
          </a:bodyPr>
          <a:lstStyle/>
          <a:p>
            <a:pPr algn="ctr"/>
            <a:r>
              <a:rPr lang="en-US" dirty="0"/>
              <a:t>Start new container</a:t>
            </a:r>
          </a:p>
        </p:txBody>
      </p:sp>
      <p:cxnSp>
        <p:nvCxnSpPr>
          <p:cNvPr id="12" name="Straight Connector 11">
            <a:extLst>
              <a:ext uri="{FF2B5EF4-FFF2-40B4-BE49-F238E27FC236}">
                <a16:creationId xmlns:a16="http://schemas.microsoft.com/office/drawing/2014/main" id="{04F06F78-CF2E-494A-8E28-1ECC79426897}"/>
              </a:ext>
            </a:extLst>
          </p:cNvPr>
          <p:cNvCxnSpPr/>
          <p:nvPr/>
        </p:nvCxnSpPr>
        <p:spPr>
          <a:xfrm>
            <a:off x="32258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C1F0E7-2724-AA49-A413-7F8465B77DEF}"/>
              </a:ext>
            </a:extLst>
          </p:cNvPr>
          <p:cNvCxnSpPr>
            <a:cxnSpLocks/>
          </p:cNvCxnSpPr>
          <p:nvPr/>
        </p:nvCxnSpPr>
        <p:spPr>
          <a:xfrm>
            <a:off x="6102350" y="2679700"/>
            <a:ext cx="3028950" cy="0"/>
          </a:xfrm>
          <a:prstGeom prst="line">
            <a:avLst/>
          </a:prstGeom>
          <a:ln w="63500">
            <a:solidFill>
              <a:schemeClr val="accent3"/>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11" name="Straight Connector 10">
            <a:extLst>
              <a:ext uri="{FF2B5EF4-FFF2-40B4-BE49-F238E27FC236}">
                <a16:creationId xmlns:a16="http://schemas.microsoft.com/office/drawing/2014/main" id="{9835B658-410D-794A-9180-D2ABAEB83EB3}"/>
              </a:ext>
            </a:extLst>
          </p:cNvPr>
          <p:cNvCxnSpPr/>
          <p:nvPr/>
        </p:nvCxnSpPr>
        <p:spPr>
          <a:xfrm>
            <a:off x="611505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191602-4B21-A04A-9328-7FF451DE3DC4}"/>
              </a:ext>
            </a:extLst>
          </p:cNvPr>
          <p:cNvSpPr txBox="1"/>
          <p:nvPr/>
        </p:nvSpPr>
        <p:spPr>
          <a:xfrm>
            <a:off x="6332538" y="2044700"/>
            <a:ext cx="2568574" cy="369332"/>
          </a:xfrm>
          <a:prstGeom prst="rect">
            <a:avLst/>
          </a:prstGeom>
          <a:noFill/>
        </p:spPr>
        <p:txBody>
          <a:bodyPr wrap="square" rtlCol="0">
            <a:spAutoFit/>
          </a:bodyPr>
          <a:lstStyle/>
          <a:p>
            <a:pPr algn="ctr"/>
            <a:r>
              <a:rPr lang="en-US" dirty="0"/>
              <a:t>Bootstrap the runtime</a:t>
            </a:r>
          </a:p>
        </p:txBody>
      </p:sp>
      <p:cxnSp>
        <p:nvCxnSpPr>
          <p:cNvPr id="14" name="Straight Connector 13">
            <a:extLst>
              <a:ext uri="{FF2B5EF4-FFF2-40B4-BE49-F238E27FC236}">
                <a16:creationId xmlns:a16="http://schemas.microsoft.com/office/drawing/2014/main" id="{42CDEBBD-5B79-2344-A37E-092EBCEA6297}"/>
              </a:ext>
            </a:extLst>
          </p:cNvPr>
          <p:cNvCxnSpPr>
            <a:cxnSpLocks/>
          </p:cNvCxnSpPr>
          <p:nvPr/>
        </p:nvCxnSpPr>
        <p:spPr>
          <a:xfrm>
            <a:off x="9131300" y="2679700"/>
            <a:ext cx="2705100" cy="0"/>
          </a:xfrm>
          <a:prstGeom prst="line">
            <a:avLst/>
          </a:prstGeom>
          <a:ln w="63500">
            <a:solidFill>
              <a:schemeClr val="accent6">
                <a:lumMod val="75000"/>
              </a:schemeClr>
            </a:solidFill>
            <a:headEnd type="none" w="med" len="sm"/>
            <a:tailEnd type="none" w="med" len="sm"/>
          </a:ln>
        </p:spPr>
        <p:style>
          <a:lnRef idx="3">
            <a:schemeClr val="accent3"/>
          </a:lnRef>
          <a:fillRef idx="0">
            <a:schemeClr val="accent3"/>
          </a:fillRef>
          <a:effectRef idx="2">
            <a:schemeClr val="accent3"/>
          </a:effectRef>
          <a:fontRef idx="minor">
            <a:schemeClr val="tx1"/>
          </a:fontRef>
        </p:style>
      </p:cxnSp>
      <p:cxnSp>
        <p:nvCxnSpPr>
          <p:cNvPr id="15" name="Straight Connector 14">
            <a:extLst>
              <a:ext uri="{FF2B5EF4-FFF2-40B4-BE49-F238E27FC236}">
                <a16:creationId xmlns:a16="http://schemas.microsoft.com/office/drawing/2014/main" id="{203B5243-D281-444D-B38F-47AB9DD10A09}"/>
              </a:ext>
            </a:extLst>
          </p:cNvPr>
          <p:cNvCxnSpPr/>
          <p:nvPr/>
        </p:nvCxnSpPr>
        <p:spPr>
          <a:xfrm>
            <a:off x="9144000" y="2457966"/>
            <a:ext cx="0" cy="443468"/>
          </a:xfrm>
          <a:prstGeom prst="line">
            <a:avLst/>
          </a:prstGeom>
          <a:ln w="31750">
            <a:solidFill>
              <a:srgbClr val="545B64"/>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BA9CDD-BED0-D14C-A9DC-F2980DC9BCD1}"/>
              </a:ext>
            </a:extLst>
          </p:cNvPr>
          <p:cNvSpPr txBox="1"/>
          <p:nvPr/>
        </p:nvSpPr>
        <p:spPr>
          <a:xfrm>
            <a:off x="9199563" y="2072626"/>
            <a:ext cx="2568574" cy="369332"/>
          </a:xfrm>
          <a:prstGeom prst="rect">
            <a:avLst/>
          </a:prstGeom>
          <a:noFill/>
        </p:spPr>
        <p:txBody>
          <a:bodyPr wrap="square" rtlCol="0">
            <a:spAutoFit/>
          </a:bodyPr>
          <a:lstStyle/>
          <a:p>
            <a:pPr algn="ctr"/>
            <a:r>
              <a:rPr lang="en-US" dirty="0"/>
              <a:t>Start Code</a:t>
            </a:r>
          </a:p>
        </p:txBody>
      </p:sp>
      <p:sp>
        <p:nvSpPr>
          <p:cNvPr id="6" name="Right Arrow 5">
            <a:extLst>
              <a:ext uri="{FF2B5EF4-FFF2-40B4-BE49-F238E27FC236}">
                <a16:creationId xmlns:a16="http://schemas.microsoft.com/office/drawing/2014/main" id="{4400E505-3178-9142-A186-D6F0D46017B3}"/>
              </a:ext>
            </a:extLst>
          </p:cNvPr>
          <p:cNvSpPr/>
          <p:nvPr/>
        </p:nvSpPr>
        <p:spPr>
          <a:xfrm>
            <a:off x="571500" y="3251200"/>
            <a:ext cx="8559800" cy="990600"/>
          </a:xfrm>
          <a:prstGeom prst="rightArrow">
            <a:avLst/>
          </a:prstGeom>
          <a:gradFill>
            <a:gsLst>
              <a:gs pos="0">
                <a:schemeClr val="bg1"/>
              </a:gs>
              <a:gs pos="61000">
                <a:schemeClr val="accent3">
                  <a:lumMod val="60000"/>
                  <a:lumOff val="40000"/>
                </a:schemeClr>
              </a:gs>
              <a:gs pos="83000">
                <a:schemeClr val="accent3">
                  <a:lumMod val="60000"/>
                  <a:lumOff val="40000"/>
                </a:schemeClr>
              </a:gs>
              <a:gs pos="100000">
                <a:schemeClr val="accent3">
                  <a:lumMod val="40000"/>
                  <a:lumOff val="60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ln w="0"/>
              <a:solidFill>
                <a:schemeClr val="bg1"/>
              </a:solidFill>
              <a:effectLst>
                <a:outerShdw blurRad="38100" dist="25400" dir="5400000" algn="ctr" rotWithShape="0">
                  <a:srgbClr val="6E747A">
                    <a:alpha val="43000"/>
                  </a:srgbClr>
                </a:outerShdw>
              </a:effectLst>
            </a:endParaRPr>
          </a:p>
        </p:txBody>
      </p:sp>
      <p:sp>
        <p:nvSpPr>
          <p:cNvPr id="17" name="TextBox 16">
            <a:extLst>
              <a:ext uri="{FF2B5EF4-FFF2-40B4-BE49-F238E27FC236}">
                <a16:creationId xmlns:a16="http://schemas.microsoft.com/office/drawing/2014/main" id="{F498830E-4EF4-704B-8CC3-61C0ECE7DD7A}"/>
              </a:ext>
            </a:extLst>
          </p:cNvPr>
          <p:cNvSpPr txBox="1"/>
          <p:nvPr/>
        </p:nvSpPr>
        <p:spPr>
          <a:xfrm>
            <a:off x="3886200" y="3571792"/>
            <a:ext cx="1210588" cy="369332"/>
          </a:xfrm>
          <a:prstGeom prst="rect">
            <a:avLst/>
          </a:prstGeom>
          <a:noFill/>
        </p:spPr>
        <p:txBody>
          <a:bodyPr wrap="none" rtlCol="0">
            <a:spAutoFit/>
          </a:bodyPr>
          <a:lstStyle/>
          <a:p>
            <a:r>
              <a:rPr lang="en-US" dirty="0">
                <a:solidFill>
                  <a:schemeClr val="bg1"/>
                </a:solidFill>
              </a:rPr>
              <a:t>Cold Start</a:t>
            </a:r>
          </a:p>
        </p:txBody>
      </p:sp>
      <p:sp>
        <p:nvSpPr>
          <p:cNvPr id="18" name="Right Arrow 17">
            <a:extLst>
              <a:ext uri="{FF2B5EF4-FFF2-40B4-BE49-F238E27FC236}">
                <a16:creationId xmlns:a16="http://schemas.microsoft.com/office/drawing/2014/main" id="{27849F85-242F-7B41-841D-2359BD8A631D}"/>
              </a:ext>
            </a:extLst>
          </p:cNvPr>
          <p:cNvSpPr/>
          <p:nvPr/>
        </p:nvSpPr>
        <p:spPr>
          <a:xfrm>
            <a:off x="9144000" y="3251200"/>
            <a:ext cx="2692400" cy="990600"/>
          </a:xfrm>
          <a:prstGeom prst="rightArrow">
            <a:avLst/>
          </a:prstGeom>
          <a:gradFill>
            <a:gsLst>
              <a:gs pos="0">
                <a:schemeClr val="bg1"/>
              </a:gs>
              <a:gs pos="61000">
                <a:schemeClr val="accent6">
                  <a:lumMod val="60000"/>
                  <a:lumOff val="40000"/>
                </a:schemeClr>
              </a:gs>
              <a:gs pos="83000">
                <a:schemeClr val="accent6">
                  <a:lumMod val="60000"/>
                  <a:lumOff val="40000"/>
                </a:schemeClr>
              </a:gs>
              <a:gs pos="100000">
                <a:schemeClr val="accent6">
                  <a:lumMod val="60000"/>
                  <a:lumOff val="4000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ln w="0"/>
              <a:solidFill>
                <a:schemeClr val="bg1"/>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B045ECEF-7A52-C34B-A641-7DED82434CD6}"/>
              </a:ext>
            </a:extLst>
          </p:cNvPr>
          <p:cNvSpPr txBox="1"/>
          <p:nvPr/>
        </p:nvSpPr>
        <p:spPr>
          <a:xfrm>
            <a:off x="9937968" y="3561834"/>
            <a:ext cx="1343060" cy="369332"/>
          </a:xfrm>
          <a:prstGeom prst="rect">
            <a:avLst/>
          </a:prstGeom>
          <a:noFill/>
        </p:spPr>
        <p:txBody>
          <a:bodyPr wrap="none" rtlCol="0">
            <a:spAutoFit/>
          </a:bodyPr>
          <a:lstStyle/>
          <a:p>
            <a:r>
              <a:rPr lang="en-US" dirty="0">
                <a:solidFill>
                  <a:schemeClr val="bg1"/>
                </a:solidFill>
              </a:rPr>
              <a:t>Warm Start</a:t>
            </a:r>
          </a:p>
        </p:txBody>
      </p:sp>
      <p:sp>
        <p:nvSpPr>
          <p:cNvPr id="20" name="Rectangle 19">
            <a:extLst>
              <a:ext uri="{FF2B5EF4-FFF2-40B4-BE49-F238E27FC236}">
                <a16:creationId xmlns:a16="http://schemas.microsoft.com/office/drawing/2014/main" id="{FCF35771-3188-8C48-B74C-1384E46F2E62}"/>
              </a:ext>
            </a:extLst>
          </p:cNvPr>
          <p:cNvSpPr/>
          <p:nvPr/>
        </p:nvSpPr>
        <p:spPr>
          <a:xfrm>
            <a:off x="266700" y="4924187"/>
            <a:ext cx="10644261" cy="369332"/>
          </a:xfrm>
          <a:prstGeom prst="rect">
            <a:avLst/>
          </a:prstGeom>
        </p:spPr>
        <p:txBody>
          <a:bodyPr wrap="none">
            <a:spAutoFit/>
          </a:bodyPr>
          <a:lstStyle/>
          <a:p>
            <a:r>
              <a:rPr lang="en-IN" dirty="0">
                <a:solidFill>
                  <a:srgbClr val="000000"/>
                </a:solidFill>
                <a:latin typeface="Menlo" panose="020B0609030804020204" pitchFamily="49" charset="0"/>
              </a:rPr>
              <a:t>$ aws lambda invoke --function-name hello --payload ‘{“foo": ”baz"}' output</a:t>
            </a:r>
          </a:p>
        </p:txBody>
      </p:sp>
      <p:cxnSp>
        <p:nvCxnSpPr>
          <p:cNvPr id="21" name="Straight Arrow Connector 20">
            <a:extLst>
              <a:ext uri="{FF2B5EF4-FFF2-40B4-BE49-F238E27FC236}">
                <a16:creationId xmlns:a16="http://schemas.microsoft.com/office/drawing/2014/main" id="{0DCDEC8A-D4CE-DB43-B8B8-77B341303729}"/>
              </a:ext>
            </a:extLst>
          </p:cNvPr>
          <p:cNvCxnSpPr>
            <a:cxnSpLocks/>
          </p:cNvCxnSpPr>
          <p:nvPr/>
        </p:nvCxnSpPr>
        <p:spPr>
          <a:xfrm flipV="1">
            <a:off x="10454269" y="4113442"/>
            <a:ext cx="0" cy="335895"/>
          </a:xfrm>
          <a:prstGeom prst="straightConnector1">
            <a:avLst/>
          </a:prstGeom>
          <a:ln w="38100">
            <a:headEnd type="none" w="med" len="sm"/>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19175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1C694A-E28F-284F-A7A7-B64A14AFC56A}"/>
              </a:ext>
            </a:extLst>
          </p:cNvPr>
          <p:cNvSpPr>
            <a:spLocks noGrp="1"/>
          </p:cNvSpPr>
          <p:nvPr>
            <p:ph type="sldNum" sz="quarter" idx="11"/>
          </p:nvPr>
        </p:nvSpPr>
        <p:spPr/>
        <p:txBody>
          <a:bodyPr/>
          <a:lstStyle/>
          <a:p>
            <a:fld id="{0E0E0192-C642-4D4F-AE82-A0D0DC02E26B}" type="slidenum">
              <a:rPr lang="en-US" smtClean="0"/>
              <a:t>37</a:t>
            </a:fld>
            <a:endParaRPr lang="en-US" dirty="0"/>
          </a:p>
        </p:txBody>
      </p:sp>
      <p:pic>
        <p:nvPicPr>
          <p:cNvPr id="5" name="Picture 4">
            <a:extLst>
              <a:ext uri="{FF2B5EF4-FFF2-40B4-BE49-F238E27FC236}">
                <a16:creationId xmlns:a16="http://schemas.microsoft.com/office/drawing/2014/main" id="{A5AC73DA-50FE-2E47-AC81-DBD1C7BD95A2}"/>
              </a:ext>
            </a:extLst>
          </p:cNvPr>
          <p:cNvPicPr>
            <a:picLocks noChangeAspect="1"/>
          </p:cNvPicPr>
          <p:nvPr/>
        </p:nvPicPr>
        <p:blipFill>
          <a:blip r:embed="rId2"/>
          <a:stretch>
            <a:fillRect/>
          </a:stretch>
        </p:blipFill>
        <p:spPr>
          <a:xfrm>
            <a:off x="266699" y="1837391"/>
            <a:ext cx="3772670" cy="3143893"/>
          </a:xfrm>
          <a:prstGeom prst="rect">
            <a:avLst/>
          </a:prstGeom>
        </p:spPr>
      </p:pic>
      <p:sp>
        <p:nvSpPr>
          <p:cNvPr id="6" name="TextBox 5">
            <a:extLst>
              <a:ext uri="{FF2B5EF4-FFF2-40B4-BE49-F238E27FC236}">
                <a16:creationId xmlns:a16="http://schemas.microsoft.com/office/drawing/2014/main" id="{747F2D34-A4F6-304D-8687-6C774979D89C}"/>
              </a:ext>
            </a:extLst>
          </p:cNvPr>
          <p:cNvSpPr txBox="1"/>
          <p:nvPr/>
        </p:nvSpPr>
        <p:spPr>
          <a:xfrm>
            <a:off x="4222679" y="1592494"/>
            <a:ext cx="7740721"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2"/>
                </a:solidFill>
              </a:rPr>
              <a:t>Serverless Computing </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Serverless</a:t>
            </a:r>
            <a:r>
              <a:rPr lang="en-US" sz="3600" dirty="0">
                <a:solidFill>
                  <a:schemeClr val="bg2"/>
                </a:solidFill>
              </a:rPr>
              <a:t> </a:t>
            </a:r>
            <a:r>
              <a:rPr lang="en-US" sz="3600" dirty="0"/>
              <a:t>Architecture</a:t>
            </a:r>
            <a:r>
              <a:rPr lang="en-US" sz="3600" dirty="0">
                <a:solidFill>
                  <a:schemeClr val="bg2"/>
                </a:solidFill>
              </a:rPr>
              <a:t> </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solidFill>
                  <a:schemeClr val="bg2"/>
                </a:solidFill>
              </a:rPr>
              <a:t>Serverless Application with Python </a:t>
            </a:r>
          </a:p>
          <a:p>
            <a:endParaRPr lang="en-US" sz="3600" dirty="0"/>
          </a:p>
        </p:txBody>
      </p:sp>
    </p:spTree>
    <p:extLst>
      <p:ext uri="{BB962C8B-B14F-4D97-AF65-F5344CB8AC3E}">
        <p14:creationId xmlns:p14="http://schemas.microsoft.com/office/powerpoint/2010/main" val="1136635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94FE-5DEB-394F-BA34-D906C8A1D6B7}"/>
              </a:ext>
            </a:extLst>
          </p:cNvPr>
          <p:cNvSpPr>
            <a:spLocks noGrp="1"/>
          </p:cNvSpPr>
          <p:nvPr>
            <p:ph type="title"/>
          </p:nvPr>
        </p:nvSpPr>
        <p:spPr>
          <a:xfrm>
            <a:off x="0" y="2833627"/>
            <a:ext cx="11696700" cy="593725"/>
          </a:xfrm>
        </p:spPr>
        <p:txBody>
          <a:bodyPr/>
          <a:lstStyle/>
          <a:p>
            <a:pPr algn="ctr"/>
            <a:r>
              <a:rPr lang="en-IN" b="0" dirty="0"/>
              <a:t>Serverless Architecture Patterns </a:t>
            </a:r>
            <a:endParaRPr lang="en-US" dirty="0"/>
          </a:p>
        </p:txBody>
      </p:sp>
      <p:sp>
        <p:nvSpPr>
          <p:cNvPr id="3" name="Slide Number Placeholder 2">
            <a:extLst>
              <a:ext uri="{FF2B5EF4-FFF2-40B4-BE49-F238E27FC236}">
                <a16:creationId xmlns:a16="http://schemas.microsoft.com/office/drawing/2014/main" id="{7EF301B4-9AA7-3E4F-9539-62E633EC3AC0}"/>
              </a:ext>
            </a:extLst>
          </p:cNvPr>
          <p:cNvSpPr>
            <a:spLocks noGrp="1"/>
          </p:cNvSpPr>
          <p:nvPr>
            <p:ph type="sldNum" sz="quarter" idx="4"/>
          </p:nvPr>
        </p:nvSpPr>
        <p:spPr/>
        <p:txBody>
          <a:bodyPr/>
          <a:lstStyle/>
          <a:p>
            <a:fld id="{0E0E0192-C642-4D4F-AE82-A0D0DC02E26B}" type="slidenum">
              <a:rPr lang="en-US" smtClean="0"/>
              <a:t>38</a:t>
            </a:fld>
            <a:endParaRPr lang="en-US" dirty="0"/>
          </a:p>
        </p:txBody>
      </p:sp>
    </p:spTree>
    <p:extLst>
      <p:ext uri="{BB962C8B-B14F-4D97-AF65-F5344CB8AC3E}">
        <p14:creationId xmlns:p14="http://schemas.microsoft.com/office/powerpoint/2010/main" val="201262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E2B6-5A0D-B042-8829-349F5ED24439}"/>
              </a:ext>
            </a:extLst>
          </p:cNvPr>
          <p:cNvSpPr>
            <a:spLocks noGrp="1"/>
          </p:cNvSpPr>
          <p:nvPr>
            <p:ph type="title"/>
          </p:nvPr>
        </p:nvSpPr>
        <p:spPr/>
        <p:txBody>
          <a:bodyPr/>
          <a:lstStyle/>
          <a:p>
            <a:r>
              <a:rPr lang="en-IN" b="0" dirty="0"/>
              <a:t>Serverless Architecture </a:t>
            </a:r>
            <a:endParaRPr lang="en-US" dirty="0"/>
          </a:p>
        </p:txBody>
      </p:sp>
      <p:sp>
        <p:nvSpPr>
          <p:cNvPr id="3" name="Slide Number Placeholder 2">
            <a:extLst>
              <a:ext uri="{FF2B5EF4-FFF2-40B4-BE49-F238E27FC236}">
                <a16:creationId xmlns:a16="http://schemas.microsoft.com/office/drawing/2014/main" id="{7BF17658-EA7E-A74A-B406-4CA8F9DA2966}"/>
              </a:ext>
            </a:extLst>
          </p:cNvPr>
          <p:cNvSpPr>
            <a:spLocks noGrp="1"/>
          </p:cNvSpPr>
          <p:nvPr>
            <p:ph type="sldNum" sz="quarter" idx="4"/>
          </p:nvPr>
        </p:nvSpPr>
        <p:spPr/>
        <p:txBody>
          <a:bodyPr/>
          <a:lstStyle/>
          <a:p>
            <a:fld id="{0E0E0192-C642-4D4F-AE82-A0D0DC02E26B}" type="slidenum">
              <a:rPr lang="en-US" smtClean="0"/>
              <a:t>39</a:t>
            </a:fld>
            <a:endParaRPr lang="en-US" dirty="0"/>
          </a:p>
        </p:txBody>
      </p:sp>
      <p:sp>
        <p:nvSpPr>
          <p:cNvPr id="4" name="Rounded Rectangle 3">
            <a:extLst>
              <a:ext uri="{FF2B5EF4-FFF2-40B4-BE49-F238E27FC236}">
                <a16:creationId xmlns:a16="http://schemas.microsoft.com/office/drawing/2014/main" id="{8AF8E9B5-7DFB-BA4F-A918-D00B07BA626C}"/>
              </a:ext>
            </a:extLst>
          </p:cNvPr>
          <p:cNvSpPr/>
          <p:nvPr/>
        </p:nvSpPr>
        <p:spPr>
          <a:xfrm>
            <a:off x="802888"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Event Trigger</a:t>
            </a:r>
          </a:p>
        </p:txBody>
      </p:sp>
      <p:sp>
        <p:nvSpPr>
          <p:cNvPr id="5" name="Rounded Rectangle 4">
            <a:extLst>
              <a:ext uri="{FF2B5EF4-FFF2-40B4-BE49-F238E27FC236}">
                <a16:creationId xmlns:a16="http://schemas.microsoft.com/office/drawing/2014/main" id="{67CCEE5A-AA2C-8441-BD35-CA05FDBF5777}"/>
              </a:ext>
            </a:extLst>
          </p:cNvPr>
          <p:cNvSpPr/>
          <p:nvPr/>
        </p:nvSpPr>
        <p:spPr>
          <a:xfrm>
            <a:off x="4910718"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sp>
        <p:nvSpPr>
          <p:cNvPr id="6" name="Rounded Rectangle 5">
            <a:extLst>
              <a:ext uri="{FF2B5EF4-FFF2-40B4-BE49-F238E27FC236}">
                <a16:creationId xmlns:a16="http://schemas.microsoft.com/office/drawing/2014/main" id="{9AB88333-3AA2-5F40-A550-AF961EA03684}"/>
              </a:ext>
            </a:extLst>
          </p:cNvPr>
          <p:cNvSpPr/>
          <p:nvPr/>
        </p:nvSpPr>
        <p:spPr>
          <a:xfrm>
            <a:off x="9085455"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Services</a:t>
            </a:r>
            <a:endParaRPr lang="en-US" sz="2000" dirty="0">
              <a:solidFill>
                <a:schemeClr val="bg1"/>
              </a:solidFill>
            </a:endParaRPr>
          </a:p>
        </p:txBody>
      </p:sp>
      <p:pic>
        <p:nvPicPr>
          <p:cNvPr id="7" name="Graphic 6">
            <a:extLst>
              <a:ext uri="{FF2B5EF4-FFF2-40B4-BE49-F238E27FC236}">
                <a16:creationId xmlns:a16="http://schemas.microsoft.com/office/drawing/2014/main" id="{699A2F3D-1707-AF45-A606-68B644D280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1619" y="2467640"/>
            <a:ext cx="711200" cy="711200"/>
          </a:xfrm>
          <a:prstGeom prst="rect">
            <a:avLst/>
          </a:prstGeom>
        </p:spPr>
      </p:pic>
      <p:pic>
        <p:nvPicPr>
          <p:cNvPr id="13" name="Picture 12">
            <a:extLst>
              <a:ext uri="{FF2B5EF4-FFF2-40B4-BE49-F238E27FC236}">
                <a16:creationId xmlns:a16="http://schemas.microsoft.com/office/drawing/2014/main" id="{E55F851F-6775-BC4B-8FF3-FC58A40B571B}"/>
              </a:ext>
            </a:extLst>
          </p:cNvPr>
          <p:cNvPicPr>
            <a:picLocks noChangeAspect="1"/>
          </p:cNvPicPr>
          <p:nvPr/>
        </p:nvPicPr>
        <p:blipFill>
          <a:blip r:embed="rId4"/>
          <a:stretch>
            <a:fillRect/>
          </a:stretch>
        </p:blipFill>
        <p:spPr>
          <a:xfrm>
            <a:off x="1387218" y="3650412"/>
            <a:ext cx="1174435" cy="1208422"/>
          </a:xfrm>
          <a:prstGeom prst="rect">
            <a:avLst/>
          </a:prstGeom>
        </p:spPr>
      </p:pic>
      <p:pic>
        <p:nvPicPr>
          <p:cNvPr id="15" name="Picture 14">
            <a:extLst>
              <a:ext uri="{FF2B5EF4-FFF2-40B4-BE49-F238E27FC236}">
                <a16:creationId xmlns:a16="http://schemas.microsoft.com/office/drawing/2014/main" id="{212646FF-322F-E042-9EF0-C75F71EE8FE9}"/>
              </a:ext>
            </a:extLst>
          </p:cNvPr>
          <p:cNvPicPr>
            <a:picLocks noChangeAspect="1"/>
          </p:cNvPicPr>
          <p:nvPr/>
        </p:nvPicPr>
        <p:blipFill>
          <a:blip r:embed="rId5"/>
          <a:stretch>
            <a:fillRect/>
          </a:stretch>
        </p:blipFill>
        <p:spPr>
          <a:xfrm>
            <a:off x="1277484" y="4951336"/>
            <a:ext cx="1393902" cy="1393902"/>
          </a:xfrm>
          <a:prstGeom prst="rect">
            <a:avLst/>
          </a:prstGeom>
        </p:spPr>
      </p:pic>
      <p:pic>
        <p:nvPicPr>
          <p:cNvPr id="16" name="Graphic 44">
            <a:extLst>
              <a:ext uri="{FF2B5EF4-FFF2-40B4-BE49-F238E27FC236}">
                <a16:creationId xmlns:a16="http://schemas.microsoft.com/office/drawing/2014/main" id="{F5AE37E1-2F09-CF45-8AF4-805B96FDAD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399" y="3650412"/>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6">
            <a:extLst>
              <a:ext uri="{FF2B5EF4-FFF2-40B4-BE49-F238E27FC236}">
                <a16:creationId xmlns:a16="http://schemas.microsoft.com/office/drawing/2014/main" id="{2F2CA66C-323D-9F46-89F4-8521F3428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4186" y="2467640"/>
            <a:ext cx="711200" cy="711200"/>
          </a:xfrm>
          <a:prstGeom prst="rect">
            <a:avLst/>
          </a:prstGeom>
        </p:spPr>
      </p:pic>
      <p:pic>
        <p:nvPicPr>
          <p:cNvPr id="18" name="Graphic 17">
            <a:extLst>
              <a:ext uri="{FF2B5EF4-FFF2-40B4-BE49-F238E27FC236}">
                <a16:creationId xmlns:a16="http://schemas.microsoft.com/office/drawing/2014/main" id="{EB0C9E44-EC35-6646-9272-2A583CD9E2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34185" y="5226406"/>
            <a:ext cx="711200" cy="711200"/>
          </a:xfrm>
          <a:prstGeom prst="rect">
            <a:avLst/>
          </a:prstGeom>
        </p:spPr>
      </p:pic>
      <p:sp>
        <p:nvSpPr>
          <p:cNvPr id="19" name="TextBox 18">
            <a:extLst>
              <a:ext uri="{FF2B5EF4-FFF2-40B4-BE49-F238E27FC236}">
                <a16:creationId xmlns:a16="http://schemas.microsoft.com/office/drawing/2014/main" id="{D9FE0971-BA36-D64C-AAB6-46D478BC52F2}"/>
              </a:ext>
            </a:extLst>
          </p:cNvPr>
          <p:cNvSpPr txBox="1"/>
          <p:nvPr/>
        </p:nvSpPr>
        <p:spPr>
          <a:xfrm>
            <a:off x="1167307" y="3191223"/>
            <a:ext cx="1679819" cy="276999"/>
          </a:xfrm>
          <a:prstGeom prst="rect">
            <a:avLst/>
          </a:prstGeom>
          <a:noFill/>
        </p:spPr>
        <p:txBody>
          <a:bodyPr wrap="none" rtlCol="0">
            <a:spAutoFit/>
          </a:bodyPr>
          <a:lstStyle/>
          <a:p>
            <a:r>
              <a:rPr lang="en-IN" sz="1200" dirty="0"/>
              <a:t>Amazon API Gateway</a:t>
            </a:r>
          </a:p>
        </p:txBody>
      </p:sp>
      <p:sp>
        <p:nvSpPr>
          <p:cNvPr id="20" name="TextBox 19">
            <a:extLst>
              <a:ext uri="{FF2B5EF4-FFF2-40B4-BE49-F238E27FC236}">
                <a16:creationId xmlns:a16="http://schemas.microsoft.com/office/drawing/2014/main" id="{DCEC4E94-A534-484B-A779-0EA0FD7F2DAB}"/>
              </a:ext>
            </a:extLst>
          </p:cNvPr>
          <p:cNvSpPr txBox="1"/>
          <p:nvPr/>
        </p:nvSpPr>
        <p:spPr>
          <a:xfrm>
            <a:off x="1688587" y="4785791"/>
            <a:ext cx="571695" cy="276999"/>
          </a:xfrm>
          <a:prstGeom prst="rect">
            <a:avLst/>
          </a:prstGeom>
          <a:noFill/>
        </p:spPr>
        <p:txBody>
          <a:bodyPr wrap="none" rtlCol="0">
            <a:spAutoFit/>
          </a:bodyPr>
          <a:lstStyle/>
          <a:p>
            <a:r>
              <a:rPr lang="en-IN" sz="1200" dirty="0"/>
              <a:t>Timer</a:t>
            </a:r>
          </a:p>
        </p:txBody>
      </p:sp>
      <p:sp>
        <p:nvSpPr>
          <p:cNvPr id="21" name="TextBox 20">
            <a:extLst>
              <a:ext uri="{FF2B5EF4-FFF2-40B4-BE49-F238E27FC236}">
                <a16:creationId xmlns:a16="http://schemas.microsoft.com/office/drawing/2014/main" id="{31DF7F00-18FA-614D-8653-98A4D400C551}"/>
              </a:ext>
            </a:extLst>
          </p:cNvPr>
          <p:cNvSpPr txBox="1"/>
          <p:nvPr/>
        </p:nvSpPr>
        <p:spPr>
          <a:xfrm>
            <a:off x="1397916" y="6009895"/>
            <a:ext cx="1218603" cy="276999"/>
          </a:xfrm>
          <a:prstGeom prst="rect">
            <a:avLst/>
          </a:prstGeom>
          <a:noFill/>
        </p:spPr>
        <p:txBody>
          <a:bodyPr wrap="none" rtlCol="0">
            <a:spAutoFit/>
          </a:bodyPr>
          <a:lstStyle/>
          <a:p>
            <a:pPr algn="ctr"/>
            <a:r>
              <a:rPr lang="en-IN" sz="1200" dirty="0"/>
              <a:t>SQS message </a:t>
            </a:r>
          </a:p>
        </p:txBody>
      </p:sp>
      <p:sp>
        <p:nvSpPr>
          <p:cNvPr id="23" name="TextBox 22">
            <a:extLst>
              <a:ext uri="{FF2B5EF4-FFF2-40B4-BE49-F238E27FC236}">
                <a16:creationId xmlns:a16="http://schemas.microsoft.com/office/drawing/2014/main" id="{8D156D7F-7949-7B40-B71B-D9F1E0DEFC93}"/>
              </a:ext>
            </a:extLst>
          </p:cNvPr>
          <p:cNvSpPr txBox="1"/>
          <p:nvPr/>
        </p:nvSpPr>
        <p:spPr>
          <a:xfrm>
            <a:off x="9502551" y="3191223"/>
            <a:ext cx="1574470" cy="276999"/>
          </a:xfrm>
          <a:prstGeom prst="rect">
            <a:avLst/>
          </a:prstGeom>
          <a:noFill/>
        </p:spPr>
        <p:txBody>
          <a:bodyPr wrap="none" rtlCol="0">
            <a:spAutoFit/>
          </a:bodyPr>
          <a:lstStyle/>
          <a:p>
            <a:r>
              <a:rPr lang="en-IN" sz="1200" dirty="0"/>
              <a:t>Amazon DynamoDB</a:t>
            </a:r>
          </a:p>
        </p:txBody>
      </p:sp>
      <p:sp>
        <p:nvSpPr>
          <p:cNvPr id="24" name="TextBox 23">
            <a:extLst>
              <a:ext uri="{FF2B5EF4-FFF2-40B4-BE49-F238E27FC236}">
                <a16:creationId xmlns:a16="http://schemas.microsoft.com/office/drawing/2014/main" id="{C70B67AE-9018-7F4A-B39D-E858D4AF7298}"/>
              </a:ext>
            </a:extLst>
          </p:cNvPr>
          <p:cNvSpPr txBox="1"/>
          <p:nvPr/>
        </p:nvSpPr>
        <p:spPr>
          <a:xfrm>
            <a:off x="9800709" y="5959477"/>
            <a:ext cx="978153" cy="276999"/>
          </a:xfrm>
          <a:prstGeom prst="rect">
            <a:avLst/>
          </a:prstGeom>
          <a:noFill/>
        </p:spPr>
        <p:txBody>
          <a:bodyPr wrap="none" rtlCol="0">
            <a:spAutoFit/>
          </a:bodyPr>
          <a:lstStyle/>
          <a:p>
            <a:r>
              <a:rPr lang="en-IN" sz="1200" dirty="0"/>
              <a:t>Amazon S3</a:t>
            </a:r>
          </a:p>
        </p:txBody>
      </p:sp>
      <p:sp>
        <p:nvSpPr>
          <p:cNvPr id="25" name="Striped Right Arrow 24">
            <a:extLst>
              <a:ext uri="{FF2B5EF4-FFF2-40B4-BE49-F238E27FC236}">
                <a16:creationId xmlns:a16="http://schemas.microsoft.com/office/drawing/2014/main" id="{EF8A67DC-98C3-CC4D-B09D-5E43D70EA695}"/>
              </a:ext>
            </a:extLst>
          </p:cNvPr>
          <p:cNvSpPr/>
          <p:nvPr/>
        </p:nvSpPr>
        <p:spPr>
          <a:xfrm>
            <a:off x="3146088" y="3958683"/>
            <a:ext cx="1994624"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
        <p:nvSpPr>
          <p:cNvPr id="26" name="Striped Right Arrow 25">
            <a:extLst>
              <a:ext uri="{FF2B5EF4-FFF2-40B4-BE49-F238E27FC236}">
                <a16:creationId xmlns:a16="http://schemas.microsoft.com/office/drawing/2014/main" id="{7B31574C-4B42-844A-A2D8-92597C6A44FA}"/>
              </a:ext>
            </a:extLst>
          </p:cNvPr>
          <p:cNvSpPr/>
          <p:nvPr/>
        </p:nvSpPr>
        <p:spPr>
          <a:xfrm>
            <a:off x="7319380" y="3975842"/>
            <a:ext cx="2058795"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Tree>
    <p:extLst>
      <p:ext uri="{BB962C8B-B14F-4D97-AF65-F5344CB8AC3E}">
        <p14:creationId xmlns:p14="http://schemas.microsoft.com/office/powerpoint/2010/main" val="359342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167690-FDF4-9048-B5AA-7739964252A4}"/>
              </a:ext>
            </a:extLst>
          </p:cNvPr>
          <p:cNvSpPr>
            <a:spLocks noGrp="1"/>
          </p:cNvSpPr>
          <p:nvPr>
            <p:ph type="sldNum" sz="quarter" idx="10"/>
          </p:nvPr>
        </p:nvSpPr>
        <p:spPr/>
        <p:txBody>
          <a:bodyPr/>
          <a:lstStyle/>
          <a:p>
            <a:pPr>
              <a:defRPr/>
            </a:pPr>
            <a:fld id="{E5E650F5-A0EE-2446-B5C8-764FE9AFCEBD}" type="slidenum">
              <a:rPr lang="en-US" smtClean="0"/>
              <a:pPr>
                <a:defRPr/>
              </a:pPr>
              <a:t>4</a:t>
            </a:fld>
            <a:endParaRPr lang="en-US" dirty="0"/>
          </a:p>
        </p:txBody>
      </p:sp>
      <p:sp>
        <p:nvSpPr>
          <p:cNvPr id="4" name="TextBox 3">
            <a:extLst>
              <a:ext uri="{FF2B5EF4-FFF2-40B4-BE49-F238E27FC236}">
                <a16:creationId xmlns:a16="http://schemas.microsoft.com/office/drawing/2014/main" id="{0D0766FD-94F3-DB4B-82FF-A861DC0DBD2E}"/>
              </a:ext>
            </a:extLst>
          </p:cNvPr>
          <p:cNvSpPr txBox="1"/>
          <p:nvPr/>
        </p:nvSpPr>
        <p:spPr>
          <a:xfrm>
            <a:off x="2244689" y="4477209"/>
            <a:ext cx="7740721" cy="923330"/>
          </a:xfrm>
          <a:prstGeom prst="rect">
            <a:avLst/>
          </a:prstGeom>
          <a:noFill/>
        </p:spPr>
        <p:txBody>
          <a:bodyPr wrap="square" rtlCol="0">
            <a:spAutoFit/>
          </a:bodyPr>
          <a:lstStyle/>
          <a:p>
            <a:pPr algn="ctr"/>
            <a:r>
              <a:rPr lang="en-IN" i="1" dirty="0"/>
              <a:t>Build and run applications without thinking about servers </a:t>
            </a:r>
            <a:endParaRPr lang="en-IN" sz="3600" dirty="0">
              <a:effectLst/>
            </a:endParaRPr>
          </a:p>
          <a:p>
            <a:endParaRPr lang="en-US" sz="3600" dirty="0"/>
          </a:p>
        </p:txBody>
      </p:sp>
      <p:pic>
        <p:nvPicPr>
          <p:cNvPr id="5" name="Picture 4">
            <a:extLst>
              <a:ext uri="{FF2B5EF4-FFF2-40B4-BE49-F238E27FC236}">
                <a16:creationId xmlns:a16="http://schemas.microsoft.com/office/drawing/2014/main" id="{6EDB2DD5-1539-7B46-B25E-050485979CCA}"/>
              </a:ext>
            </a:extLst>
          </p:cNvPr>
          <p:cNvPicPr>
            <a:picLocks noChangeAspect="1"/>
          </p:cNvPicPr>
          <p:nvPr/>
        </p:nvPicPr>
        <p:blipFill>
          <a:blip r:embed="rId2"/>
          <a:stretch>
            <a:fillRect/>
          </a:stretch>
        </p:blipFill>
        <p:spPr>
          <a:xfrm>
            <a:off x="4476133" y="1417831"/>
            <a:ext cx="3277831" cy="3496353"/>
          </a:xfrm>
          <a:prstGeom prst="rect">
            <a:avLst/>
          </a:prstGeom>
        </p:spPr>
      </p:pic>
      <p:sp>
        <p:nvSpPr>
          <p:cNvPr id="7" name="Title 4">
            <a:extLst>
              <a:ext uri="{FF2B5EF4-FFF2-40B4-BE49-F238E27FC236}">
                <a16:creationId xmlns:a16="http://schemas.microsoft.com/office/drawing/2014/main" id="{5217A410-AB9B-4A42-A832-DB2B65407927}"/>
              </a:ext>
            </a:extLst>
          </p:cNvPr>
          <p:cNvSpPr>
            <a:spLocks noGrp="1"/>
          </p:cNvSpPr>
          <p:nvPr>
            <p:ph type="title"/>
          </p:nvPr>
        </p:nvSpPr>
        <p:spPr>
          <a:xfrm>
            <a:off x="266700" y="414338"/>
            <a:ext cx="11696700" cy="593725"/>
          </a:xfrm>
        </p:spPr>
        <p:txBody>
          <a:bodyPr/>
          <a:lstStyle/>
          <a:p>
            <a:r>
              <a:rPr lang="en-IN" b="0" dirty="0"/>
              <a:t>Serverless Computing</a:t>
            </a:r>
            <a:endParaRPr lang="en-US" dirty="0"/>
          </a:p>
        </p:txBody>
      </p:sp>
      <p:sp>
        <p:nvSpPr>
          <p:cNvPr id="6" name="Slide Number Placeholder 2">
            <a:extLst>
              <a:ext uri="{FF2B5EF4-FFF2-40B4-BE49-F238E27FC236}">
                <a16:creationId xmlns:a16="http://schemas.microsoft.com/office/drawing/2014/main" id="{95169349-54B9-EC47-A681-53750AAC720A}"/>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4</a:t>
            </a:fld>
            <a:endParaRPr lang="en-US" dirty="0"/>
          </a:p>
        </p:txBody>
      </p:sp>
    </p:spTree>
    <p:extLst>
      <p:ext uri="{BB962C8B-B14F-4D97-AF65-F5344CB8AC3E}">
        <p14:creationId xmlns:p14="http://schemas.microsoft.com/office/powerpoint/2010/main" val="241566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E2B6-5A0D-B042-8829-349F5ED24439}"/>
              </a:ext>
            </a:extLst>
          </p:cNvPr>
          <p:cNvSpPr>
            <a:spLocks noGrp="1"/>
          </p:cNvSpPr>
          <p:nvPr>
            <p:ph type="title"/>
          </p:nvPr>
        </p:nvSpPr>
        <p:spPr/>
        <p:txBody>
          <a:bodyPr/>
          <a:lstStyle/>
          <a:p>
            <a:r>
              <a:rPr lang="en-IN" b="0" dirty="0"/>
              <a:t>Serverless Architecture </a:t>
            </a:r>
            <a:endParaRPr lang="en-US" dirty="0"/>
          </a:p>
        </p:txBody>
      </p:sp>
      <p:sp>
        <p:nvSpPr>
          <p:cNvPr id="3" name="Slide Number Placeholder 2">
            <a:extLst>
              <a:ext uri="{FF2B5EF4-FFF2-40B4-BE49-F238E27FC236}">
                <a16:creationId xmlns:a16="http://schemas.microsoft.com/office/drawing/2014/main" id="{7BF17658-EA7E-A74A-B406-4CA8F9DA2966}"/>
              </a:ext>
            </a:extLst>
          </p:cNvPr>
          <p:cNvSpPr>
            <a:spLocks noGrp="1"/>
          </p:cNvSpPr>
          <p:nvPr>
            <p:ph type="sldNum" sz="quarter" idx="4"/>
          </p:nvPr>
        </p:nvSpPr>
        <p:spPr/>
        <p:txBody>
          <a:bodyPr/>
          <a:lstStyle/>
          <a:p>
            <a:fld id="{0E0E0192-C642-4D4F-AE82-A0D0DC02E26B}" type="slidenum">
              <a:rPr lang="en-US" smtClean="0"/>
              <a:t>40</a:t>
            </a:fld>
            <a:endParaRPr lang="en-US" dirty="0"/>
          </a:p>
        </p:txBody>
      </p:sp>
      <p:sp>
        <p:nvSpPr>
          <p:cNvPr id="4" name="Rounded Rectangle 3">
            <a:extLst>
              <a:ext uri="{FF2B5EF4-FFF2-40B4-BE49-F238E27FC236}">
                <a16:creationId xmlns:a16="http://schemas.microsoft.com/office/drawing/2014/main" id="{8AF8E9B5-7DFB-BA4F-A918-D00B07BA626C}"/>
              </a:ext>
            </a:extLst>
          </p:cNvPr>
          <p:cNvSpPr/>
          <p:nvPr/>
        </p:nvSpPr>
        <p:spPr>
          <a:xfrm>
            <a:off x="802888"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Event Trigger</a:t>
            </a:r>
          </a:p>
        </p:txBody>
      </p:sp>
      <p:sp>
        <p:nvSpPr>
          <p:cNvPr id="5" name="Rounded Rectangle 4">
            <a:extLst>
              <a:ext uri="{FF2B5EF4-FFF2-40B4-BE49-F238E27FC236}">
                <a16:creationId xmlns:a16="http://schemas.microsoft.com/office/drawing/2014/main" id="{67CCEE5A-AA2C-8441-BD35-CA05FDBF5777}"/>
              </a:ext>
            </a:extLst>
          </p:cNvPr>
          <p:cNvSpPr/>
          <p:nvPr/>
        </p:nvSpPr>
        <p:spPr>
          <a:xfrm>
            <a:off x="4910718"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sp>
        <p:nvSpPr>
          <p:cNvPr id="6" name="Rounded Rectangle 5">
            <a:extLst>
              <a:ext uri="{FF2B5EF4-FFF2-40B4-BE49-F238E27FC236}">
                <a16:creationId xmlns:a16="http://schemas.microsoft.com/office/drawing/2014/main" id="{9AB88333-3AA2-5F40-A550-AF961EA03684}"/>
              </a:ext>
            </a:extLst>
          </p:cNvPr>
          <p:cNvSpPr/>
          <p:nvPr/>
        </p:nvSpPr>
        <p:spPr>
          <a:xfrm>
            <a:off x="9085455"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Services</a:t>
            </a:r>
            <a:endParaRPr lang="en-US" sz="2000" dirty="0">
              <a:solidFill>
                <a:schemeClr val="bg1"/>
              </a:solidFill>
            </a:endParaRPr>
          </a:p>
        </p:txBody>
      </p:sp>
      <p:pic>
        <p:nvPicPr>
          <p:cNvPr id="7" name="Graphic 6">
            <a:extLst>
              <a:ext uri="{FF2B5EF4-FFF2-40B4-BE49-F238E27FC236}">
                <a16:creationId xmlns:a16="http://schemas.microsoft.com/office/drawing/2014/main" id="{699A2F3D-1707-AF45-A606-68B644D280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1619" y="2467640"/>
            <a:ext cx="711200" cy="711200"/>
          </a:xfrm>
          <a:prstGeom prst="rect">
            <a:avLst/>
          </a:prstGeom>
        </p:spPr>
      </p:pic>
      <p:pic>
        <p:nvPicPr>
          <p:cNvPr id="13" name="Picture 12">
            <a:extLst>
              <a:ext uri="{FF2B5EF4-FFF2-40B4-BE49-F238E27FC236}">
                <a16:creationId xmlns:a16="http://schemas.microsoft.com/office/drawing/2014/main" id="{E55F851F-6775-BC4B-8FF3-FC58A40B571B}"/>
              </a:ext>
            </a:extLst>
          </p:cNvPr>
          <p:cNvPicPr>
            <a:picLocks noChangeAspect="1"/>
          </p:cNvPicPr>
          <p:nvPr/>
        </p:nvPicPr>
        <p:blipFill>
          <a:blip r:embed="rId4"/>
          <a:stretch>
            <a:fillRect/>
          </a:stretch>
        </p:blipFill>
        <p:spPr>
          <a:xfrm>
            <a:off x="1387218" y="3650412"/>
            <a:ext cx="1174435" cy="1208422"/>
          </a:xfrm>
          <a:prstGeom prst="rect">
            <a:avLst/>
          </a:prstGeom>
        </p:spPr>
      </p:pic>
      <p:pic>
        <p:nvPicPr>
          <p:cNvPr id="15" name="Picture 14">
            <a:extLst>
              <a:ext uri="{FF2B5EF4-FFF2-40B4-BE49-F238E27FC236}">
                <a16:creationId xmlns:a16="http://schemas.microsoft.com/office/drawing/2014/main" id="{212646FF-322F-E042-9EF0-C75F71EE8FE9}"/>
              </a:ext>
            </a:extLst>
          </p:cNvPr>
          <p:cNvPicPr>
            <a:picLocks noChangeAspect="1"/>
          </p:cNvPicPr>
          <p:nvPr/>
        </p:nvPicPr>
        <p:blipFill>
          <a:blip r:embed="rId5"/>
          <a:stretch>
            <a:fillRect/>
          </a:stretch>
        </p:blipFill>
        <p:spPr>
          <a:xfrm>
            <a:off x="1277484" y="4951336"/>
            <a:ext cx="1393902" cy="1393902"/>
          </a:xfrm>
          <a:prstGeom prst="rect">
            <a:avLst/>
          </a:prstGeom>
        </p:spPr>
      </p:pic>
      <p:pic>
        <p:nvPicPr>
          <p:cNvPr id="16" name="Graphic 44">
            <a:extLst>
              <a:ext uri="{FF2B5EF4-FFF2-40B4-BE49-F238E27FC236}">
                <a16:creationId xmlns:a16="http://schemas.microsoft.com/office/drawing/2014/main" id="{F5AE37E1-2F09-CF45-8AF4-805B96FDAD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399" y="3650412"/>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6">
            <a:extLst>
              <a:ext uri="{FF2B5EF4-FFF2-40B4-BE49-F238E27FC236}">
                <a16:creationId xmlns:a16="http://schemas.microsoft.com/office/drawing/2014/main" id="{2F2CA66C-323D-9F46-89F4-8521F3428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4186" y="2467640"/>
            <a:ext cx="711200" cy="711200"/>
          </a:xfrm>
          <a:prstGeom prst="rect">
            <a:avLst/>
          </a:prstGeom>
        </p:spPr>
      </p:pic>
      <p:pic>
        <p:nvPicPr>
          <p:cNvPr id="18" name="Graphic 17">
            <a:extLst>
              <a:ext uri="{FF2B5EF4-FFF2-40B4-BE49-F238E27FC236}">
                <a16:creationId xmlns:a16="http://schemas.microsoft.com/office/drawing/2014/main" id="{EB0C9E44-EC35-6646-9272-2A583CD9E2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34185" y="5226406"/>
            <a:ext cx="711200" cy="711200"/>
          </a:xfrm>
          <a:prstGeom prst="rect">
            <a:avLst/>
          </a:prstGeom>
        </p:spPr>
      </p:pic>
      <p:sp>
        <p:nvSpPr>
          <p:cNvPr id="19" name="TextBox 18">
            <a:extLst>
              <a:ext uri="{FF2B5EF4-FFF2-40B4-BE49-F238E27FC236}">
                <a16:creationId xmlns:a16="http://schemas.microsoft.com/office/drawing/2014/main" id="{D9FE0971-BA36-D64C-AAB6-46D478BC52F2}"/>
              </a:ext>
            </a:extLst>
          </p:cNvPr>
          <p:cNvSpPr txBox="1"/>
          <p:nvPr/>
        </p:nvSpPr>
        <p:spPr>
          <a:xfrm>
            <a:off x="1167307" y="3191223"/>
            <a:ext cx="1679819" cy="276999"/>
          </a:xfrm>
          <a:prstGeom prst="rect">
            <a:avLst/>
          </a:prstGeom>
          <a:noFill/>
        </p:spPr>
        <p:txBody>
          <a:bodyPr wrap="none" rtlCol="0">
            <a:spAutoFit/>
          </a:bodyPr>
          <a:lstStyle/>
          <a:p>
            <a:r>
              <a:rPr lang="en-IN" sz="1200" dirty="0"/>
              <a:t>Amazon API Gateway</a:t>
            </a:r>
          </a:p>
        </p:txBody>
      </p:sp>
      <p:sp>
        <p:nvSpPr>
          <p:cNvPr id="20" name="TextBox 19">
            <a:extLst>
              <a:ext uri="{FF2B5EF4-FFF2-40B4-BE49-F238E27FC236}">
                <a16:creationId xmlns:a16="http://schemas.microsoft.com/office/drawing/2014/main" id="{DCEC4E94-A534-484B-A779-0EA0FD7F2DAB}"/>
              </a:ext>
            </a:extLst>
          </p:cNvPr>
          <p:cNvSpPr txBox="1"/>
          <p:nvPr/>
        </p:nvSpPr>
        <p:spPr>
          <a:xfrm>
            <a:off x="1688587" y="4785791"/>
            <a:ext cx="571695" cy="276999"/>
          </a:xfrm>
          <a:prstGeom prst="rect">
            <a:avLst/>
          </a:prstGeom>
          <a:noFill/>
        </p:spPr>
        <p:txBody>
          <a:bodyPr wrap="none" rtlCol="0">
            <a:spAutoFit/>
          </a:bodyPr>
          <a:lstStyle/>
          <a:p>
            <a:r>
              <a:rPr lang="en-IN" sz="1200" dirty="0"/>
              <a:t>Timer</a:t>
            </a:r>
          </a:p>
        </p:txBody>
      </p:sp>
      <p:sp>
        <p:nvSpPr>
          <p:cNvPr id="21" name="TextBox 20">
            <a:extLst>
              <a:ext uri="{FF2B5EF4-FFF2-40B4-BE49-F238E27FC236}">
                <a16:creationId xmlns:a16="http://schemas.microsoft.com/office/drawing/2014/main" id="{31DF7F00-18FA-614D-8653-98A4D400C551}"/>
              </a:ext>
            </a:extLst>
          </p:cNvPr>
          <p:cNvSpPr txBox="1"/>
          <p:nvPr/>
        </p:nvSpPr>
        <p:spPr>
          <a:xfrm>
            <a:off x="1397916" y="6009895"/>
            <a:ext cx="1218603" cy="276999"/>
          </a:xfrm>
          <a:prstGeom prst="rect">
            <a:avLst/>
          </a:prstGeom>
          <a:noFill/>
        </p:spPr>
        <p:txBody>
          <a:bodyPr wrap="none" rtlCol="0">
            <a:spAutoFit/>
          </a:bodyPr>
          <a:lstStyle/>
          <a:p>
            <a:pPr algn="ctr"/>
            <a:r>
              <a:rPr lang="en-IN" sz="1200" dirty="0"/>
              <a:t>SQS message </a:t>
            </a:r>
          </a:p>
        </p:txBody>
      </p:sp>
      <p:sp>
        <p:nvSpPr>
          <p:cNvPr id="23" name="TextBox 22">
            <a:extLst>
              <a:ext uri="{FF2B5EF4-FFF2-40B4-BE49-F238E27FC236}">
                <a16:creationId xmlns:a16="http://schemas.microsoft.com/office/drawing/2014/main" id="{8D156D7F-7949-7B40-B71B-D9F1E0DEFC93}"/>
              </a:ext>
            </a:extLst>
          </p:cNvPr>
          <p:cNvSpPr txBox="1"/>
          <p:nvPr/>
        </p:nvSpPr>
        <p:spPr>
          <a:xfrm>
            <a:off x="9502551" y="3191223"/>
            <a:ext cx="1574470" cy="276999"/>
          </a:xfrm>
          <a:prstGeom prst="rect">
            <a:avLst/>
          </a:prstGeom>
          <a:noFill/>
        </p:spPr>
        <p:txBody>
          <a:bodyPr wrap="none" rtlCol="0">
            <a:spAutoFit/>
          </a:bodyPr>
          <a:lstStyle/>
          <a:p>
            <a:r>
              <a:rPr lang="en-IN" sz="1200" dirty="0"/>
              <a:t>Amazon DynamoDB</a:t>
            </a:r>
          </a:p>
        </p:txBody>
      </p:sp>
      <p:sp>
        <p:nvSpPr>
          <p:cNvPr id="24" name="TextBox 23">
            <a:extLst>
              <a:ext uri="{FF2B5EF4-FFF2-40B4-BE49-F238E27FC236}">
                <a16:creationId xmlns:a16="http://schemas.microsoft.com/office/drawing/2014/main" id="{C70B67AE-9018-7F4A-B39D-E858D4AF7298}"/>
              </a:ext>
            </a:extLst>
          </p:cNvPr>
          <p:cNvSpPr txBox="1"/>
          <p:nvPr/>
        </p:nvSpPr>
        <p:spPr>
          <a:xfrm>
            <a:off x="9800709" y="5959477"/>
            <a:ext cx="978153" cy="276999"/>
          </a:xfrm>
          <a:prstGeom prst="rect">
            <a:avLst/>
          </a:prstGeom>
          <a:noFill/>
        </p:spPr>
        <p:txBody>
          <a:bodyPr wrap="none" rtlCol="0">
            <a:spAutoFit/>
          </a:bodyPr>
          <a:lstStyle/>
          <a:p>
            <a:r>
              <a:rPr lang="en-IN" sz="1200" dirty="0"/>
              <a:t>Amazon S3</a:t>
            </a:r>
          </a:p>
        </p:txBody>
      </p:sp>
      <p:sp>
        <p:nvSpPr>
          <p:cNvPr id="25" name="Striped Right Arrow 24">
            <a:extLst>
              <a:ext uri="{FF2B5EF4-FFF2-40B4-BE49-F238E27FC236}">
                <a16:creationId xmlns:a16="http://schemas.microsoft.com/office/drawing/2014/main" id="{EF8A67DC-98C3-CC4D-B09D-5E43D70EA695}"/>
              </a:ext>
            </a:extLst>
          </p:cNvPr>
          <p:cNvSpPr/>
          <p:nvPr/>
        </p:nvSpPr>
        <p:spPr>
          <a:xfrm>
            <a:off x="3146088" y="3958683"/>
            <a:ext cx="1994624"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
        <p:nvSpPr>
          <p:cNvPr id="26" name="Striped Right Arrow 25">
            <a:extLst>
              <a:ext uri="{FF2B5EF4-FFF2-40B4-BE49-F238E27FC236}">
                <a16:creationId xmlns:a16="http://schemas.microsoft.com/office/drawing/2014/main" id="{7B31574C-4B42-844A-A2D8-92597C6A44FA}"/>
              </a:ext>
            </a:extLst>
          </p:cNvPr>
          <p:cNvSpPr/>
          <p:nvPr/>
        </p:nvSpPr>
        <p:spPr>
          <a:xfrm>
            <a:off x="7319380" y="3975842"/>
            <a:ext cx="2058795"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
        <p:nvSpPr>
          <p:cNvPr id="22" name="TextBox 21">
            <a:extLst>
              <a:ext uri="{FF2B5EF4-FFF2-40B4-BE49-F238E27FC236}">
                <a16:creationId xmlns:a16="http://schemas.microsoft.com/office/drawing/2014/main" id="{FAC736A2-8C8C-7E47-B91A-DB0AF4B59B31}"/>
              </a:ext>
            </a:extLst>
          </p:cNvPr>
          <p:cNvSpPr txBox="1"/>
          <p:nvPr/>
        </p:nvSpPr>
        <p:spPr>
          <a:xfrm>
            <a:off x="3791335" y="5226406"/>
            <a:ext cx="4647426" cy="584775"/>
          </a:xfrm>
          <a:prstGeom prst="rect">
            <a:avLst/>
          </a:prstGeom>
          <a:noFill/>
        </p:spPr>
        <p:txBody>
          <a:bodyPr wrap="none" rtlCol="0">
            <a:spAutoFit/>
          </a:bodyPr>
          <a:lstStyle/>
          <a:p>
            <a:r>
              <a:rPr lang="en-IN" sz="3200" i="1" dirty="0"/>
              <a:t>Think in terms of events </a:t>
            </a:r>
            <a:endParaRPr lang="en-IN" sz="3200" dirty="0"/>
          </a:p>
        </p:txBody>
      </p:sp>
    </p:spTree>
    <p:extLst>
      <p:ext uri="{BB962C8B-B14F-4D97-AF65-F5344CB8AC3E}">
        <p14:creationId xmlns:p14="http://schemas.microsoft.com/office/powerpoint/2010/main" val="925086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E2B6-5A0D-B042-8829-349F5ED24439}"/>
              </a:ext>
            </a:extLst>
          </p:cNvPr>
          <p:cNvSpPr>
            <a:spLocks noGrp="1"/>
          </p:cNvSpPr>
          <p:nvPr>
            <p:ph type="title"/>
          </p:nvPr>
        </p:nvSpPr>
        <p:spPr/>
        <p:txBody>
          <a:bodyPr/>
          <a:lstStyle/>
          <a:p>
            <a:r>
              <a:rPr lang="en-IN" b="0" dirty="0"/>
              <a:t>Serverless Architecture </a:t>
            </a:r>
            <a:endParaRPr lang="en-US" dirty="0"/>
          </a:p>
        </p:txBody>
      </p:sp>
      <p:sp>
        <p:nvSpPr>
          <p:cNvPr id="3" name="Slide Number Placeholder 2">
            <a:extLst>
              <a:ext uri="{FF2B5EF4-FFF2-40B4-BE49-F238E27FC236}">
                <a16:creationId xmlns:a16="http://schemas.microsoft.com/office/drawing/2014/main" id="{7BF17658-EA7E-A74A-B406-4CA8F9DA2966}"/>
              </a:ext>
            </a:extLst>
          </p:cNvPr>
          <p:cNvSpPr>
            <a:spLocks noGrp="1"/>
          </p:cNvSpPr>
          <p:nvPr>
            <p:ph type="sldNum" sz="quarter" idx="4"/>
          </p:nvPr>
        </p:nvSpPr>
        <p:spPr/>
        <p:txBody>
          <a:bodyPr/>
          <a:lstStyle/>
          <a:p>
            <a:fld id="{0E0E0192-C642-4D4F-AE82-A0D0DC02E26B}" type="slidenum">
              <a:rPr lang="en-US" smtClean="0"/>
              <a:t>41</a:t>
            </a:fld>
            <a:endParaRPr lang="en-US" dirty="0"/>
          </a:p>
        </p:txBody>
      </p:sp>
      <p:sp>
        <p:nvSpPr>
          <p:cNvPr id="4" name="Rounded Rectangle 3">
            <a:extLst>
              <a:ext uri="{FF2B5EF4-FFF2-40B4-BE49-F238E27FC236}">
                <a16:creationId xmlns:a16="http://schemas.microsoft.com/office/drawing/2014/main" id="{8AF8E9B5-7DFB-BA4F-A918-D00B07BA626C}"/>
              </a:ext>
            </a:extLst>
          </p:cNvPr>
          <p:cNvSpPr/>
          <p:nvPr/>
        </p:nvSpPr>
        <p:spPr>
          <a:xfrm>
            <a:off x="802888"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Event Trigger</a:t>
            </a:r>
          </a:p>
        </p:txBody>
      </p:sp>
      <p:sp>
        <p:nvSpPr>
          <p:cNvPr id="5" name="Rounded Rectangle 4">
            <a:extLst>
              <a:ext uri="{FF2B5EF4-FFF2-40B4-BE49-F238E27FC236}">
                <a16:creationId xmlns:a16="http://schemas.microsoft.com/office/drawing/2014/main" id="{67CCEE5A-AA2C-8441-BD35-CA05FDBF5777}"/>
              </a:ext>
            </a:extLst>
          </p:cNvPr>
          <p:cNvSpPr/>
          <p:nvPr/>
        </p:nvSpPr>
        <p:spPr>
          <a:xfrm>
            <a:off x="4910718"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sp>
        <p:nvSpPr>
          <p:cNvPr id="6" name="Rounded Rectangle 5">
            <a:extLst>
              <a:ext uri="{FF2B5EF4-FFF2-40B4-BE49-F238E27FC236}">
                <a16:creationId xmlns:a16="http://schemas.microsoft.com/office/drawing/2014/main" id="{9AB88333-3AA2-5F40-A550-AF961EA03684}"/>
              </a:ext>
            </a:extLst>
          </p:cNvPr>
          <p:cNvSpPr/>
          <p:nvPr/>
        </p:nvSpPr>
        <p:spPr>
          <a:xfrm>
            <a:off x="9085455"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Services</a:t>
            </a:r>
            <a:endParaRPr lang="en-US" sz="2000" dirty="0">
              <a:solidFill>
                <a:schemeClr val="bg1"/>
              </a:solidFill>
            </a:endParaRPr>
          </a:p>
        </p:txBody>
      </p:sp>
      <p:pic>
        <p:nvPicPr>
          <p:cNvPr id="7" name="Graphic 6">
            <a:extLst>
              <a:ext uri="{FF2B5EF4-FFF2-40B4-BE49-F238E27FC236}">
                <a16:creationId xmlns:a16="http://schemas.microsoft.com/office/drawing/2014/main" id="{699A2F3D-1707-AF45-A606-68B644D280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1619" y="2467640"/>
            <a:ext cx="711200" cy="711200"/>
          </a:xfrm>
          <a:prstGeom prst="rect">
            <a:avLst/>
          </a:prstGeom>
        </p:spPr>
      </p:pic>
      <p:pic>
        <p:nvPicPr>
          <p:cNvPr id="13" name="Picture 12">
            <a:extLst>
              <a:ext uri="{FF2B5EF4-FFF2-40B4-BE49-F238E27FC236}">
                <a16:creationId xmlns:a16="http://schemas.microsoft.com/office/drawing/2014/main" id="{E55F851F-6775-BC4B-8FF3-FC58A40B571B}"/>
              </a:ext>
            </a:extLst>
          </p:cNvPr>
          <p:cNvPicPr>
            <a:picLocks noChangeAspect="1"/>
          </p:cNvPicPr>
          <p:nvPr/>
        </p:nvPicPr>
        <p:blipFill>
          <a:blip r:embed="rId4"/>
          <a:stretch>
            <a:fillRect/>
          </a:stretch>
        </p:blipFill>
        <p:spPr>
          <a:xfrm>
            <a:off x="1387218" y="3650412"/>
            <a:ext cx="1174435" cy="1208422"/>
          </a:xfrm>
          <a:prstGeom prst="rect">
            <a:avLst/>
          </a:prstGeom>
        </p:spPr>
      </p:pic>
      <p:pic>
        <p:nvPicPr>
          <p:cNvPr id="15" name="Picture 14">
            <a:extLst>
              <a:ext uri="{FF2B5EF4-FFF2-40B4-BE49-F238E27FC236}">
                <a16:creationId xmlns:a16="http://schemas.microsoft.com/office/drawing/2014/main" id="{212646FF-322F-E042-9EF0-C75F71EE8FE9}"/>
              </a:ext>
            </a:extLst>
          </p:cNvPr>
          <p:cNvPicPr>
            <a:picLocks noChangeAspect="1"/>
          </p:cNvPicPr>
          <p:nvPr/>
        </p:nvPicPr>
        <p:blipFill>
          <a:blip r:embed="rId5"/>
          <a:stretch>
            <a:fillRect/>
          </a:stretch>
        </p:blipFill>
        <p:spPr>
          <a:xfrm>
            <a:off x="1277484" y="4951336"/>
            <a:ext cx="1393902" cy="1393902"/>
          </a:xfrm>
          <a:prstGeom prst="rect">
            <a:avLst/>
          </a:prstGeom>
        </p:spPr>
      </p:pic>
      <p:pic>
        <p:nvPicPr>
          <p:cNvPr id="16" name="Graphic 44">
            <a:extLst>
              <a:ext uri="{FF2B5EF4-FFF2-40B4-BE49-F238E27FC236}">
                <a16:creationId xmlns:a16="http://schemas.microsoft.com/office/drawing/2014/main" id="{F5AE37E1-2F09-CF45-8AF4-805B96FDAD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399" y="3650412"/>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6">
            <a:extLst>
              <a:ext uri="{FF2B5EF4-FFF2-40B4-BE49-F238E27FC236}">
                <a16:creationId xmlns:a16="http://schemas.microsoft.com/office/drawing/2014/main" id="{2F2CA66C-323D-9F46-89F4-8521F3428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4186" y="2467640"/>
            <a:ext cx="711200" cy="711200"/>
          </a:xfrm>
          <a:prstGeom prst="rect">
            <a:avLst/>
          </a:prstGeom>
        </p:spPr>
      </p:pic>
      <p:pic>
        <p:nvPicPr>
          <p:cNvPr id="18" name="Graphic 17">
            <a:extLst>
              <a:ext uri="{FF2B5EF4-FFF2-40B4-BE49-F238E27FC236}">
                <a16:creationId xmlns:a16="http://schemas.microsoft.com/office/drawing/2014/main" id="{EB0C9E44-EC35-6646-9272-2A583CD9E2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34185" y="5226406"/>
            <a:ext cx="711200" cy="711200"/>
          </a:xfrm>
          <a:prstGeom prst="rect">
            <a:avLst/>
          </a:prstGeom>
        </p:spPr>
      </p:pic>
      <p:sp>
        <p:nvSpPr>
          <p:cNvPr id="19" name="TextBox 18">
            <a:extLst>
              <a:ext uri="{FF2B5EF4-FFF2-40B4-BE49-F238E27FC236}">
                <a16:creationId xmlns:a16="http://schemas.microsoft.com/office/drawing/2014/main" id="{D9FE0971-BA36-D64C-AAB6-46D478BC52F2}"/>
              </a:ext>
            </a:extLst>
          </p:cNvPr>
          <p:cNvSpPr txBox="1"/>
          <p:nvPr/>
        </p:nvSpPr>
        <p:spPr>
          <a:xfrm>
            <a:off x="1167307" y="3191223"/>
            <a:ext cx="1679819" cy="276999"/>
          </a:xfrm>
          <a:prstGeom prst="rect">
            <a:avLst/>
          </a:prstGeom>
          <a:noFill/>
        </p:spPr>
        <p:txBody>
          <a:bodyPr wrap="none" rtlCol="0">
            <a:spAutoFit/>
          </a:bodyPr>
          <a:lstStyle/>
          <a:p>
            <a:r>
              <a:rPr lang="en-IN" sz="1200" dirty="0"/>
              <a:t>Amazon API Gateway</a:t>
            </a:r>
          </a:p>
        </p:txBody>
      </p:sp>
      <p:sp>
        <p:nvSpPr>
          <p:cNvPr id="20" name="TextBox 19">
            <a:extLst>
              <a:ext uri="{FF2B5EF4-FFF2-40B4-BE49-F238E27FC236}">
                <a16:creationId xmlns:a16="http://schemas.microsoft.com/office/drawing/2014/main" id="{DCEC4E94-A534-484B-A779-0EA0FD7F2DAB}"/>
              </a:ext>
            </a:extLst>
          </p:cNvPr>
          <p:cNvSpPr txBox="1"/>
          <p:nvPr/>
        </p:nvSpPr>
        <p:spPr>
          <a:xfrm>
            <a:off x="1688587" y="4785791"/>
            <a:ext cx="571695" cy="276999"/>
          </a:xfrm>
          <a:prstGeom prst="rect">
            <a:avLst/>
          </a:prstGeom>
          <a:noFill/>
        </p:spPr>
        <p:txBody>
          <a:bodyPr wrap="none" rtlCol="0">
            <a:spAutoFit/>
          </a:bodyPr>
          <a:lstStyle/>
          <a:p>
            <a:r>
              <a:rPr lang="en-IN" sz="1200" dirty="0"/>
              <a:t>Timer</a:t>
            </a:r>
          </a:p>
        </p:txBody>
      </p:sp>
      <p:sp>
        <p:nvSpPr>
          <p:cNvPr id="21" name="TextBox 20">
            <a:extLst>
              <a:ext uri="{FF2B5EF4-FFF2-40B4-BE49-F238E27FC236}">
                <a16:creationId xmlns:a16="http://schemas.microsoft.com/office/drawing/2014/main" id="{31DF7F00-18FA-614D-8653-98A4D400C551}"/>
              </a:ext>
            </a:extLst>
          </p:cNvPr>
          <p:cNvSpPr txBox="1"/>
          <p:nvPr/>
        </p:nvSpPr>
        <p:spPr>
          <a:xfrm>
            <a:off x="1397916" y="6009895"/>
            <a:ext cx="1218603" cy="276999"/>
          </a:xfrm>
          <a:prstGeom prst="rect">
            <a:avLst/>
          </a:prstGeom>
          <a:noFill/>
        </p:spPr>
        <p:txBody>
          <a:bodyPr wrap="none" rtlCol="0">
            <a:spAutoFit/>
          </a:bodyPr>
          <a:lstStyle/>
          <a:p>
            <a:pPr algn="ctr"/>
            <a:r>
              <a:rPr lang="en-IN" sz="1200" dirty="0"/>
              <a:t>SQS message </a:t>
            </a:r>
          </a:p>
        </p:txBody>
      </p:sp>
      <p:sp>
        <p:nvSpPr>
          <p:cNvPr id="23" name="TextBox 22">
            <a:extLst>
              <a:ext uri="{FF2B5EF4-FFF2-40B4-BE49-F238E27FC236}">
                <a16:creationId xmlns:a16="http://schemas.microsoft.com/office/drawing/2014/main" id="{8D156D7F-7949-7B40-B71B-D9F1E0DEFC93}"/>
              </a:ext>
            </a:extLst>
          </p:cNvPr>
          <p:cNvSpPr txBox="1"/>
          <p:nvPr/>
        </p:nvSpPr>
        <p:spPr>
          <a:xfrm>
            <a:off x="9502551" y="3191223"/>
            <a:ext cx="1574470" cy="276999"/>
          </a:xfrm>
          <a:prstGeom prst="rect">
            <a:avLst/>
          </a:prstGeom>
          <a:noFill/>
        </p:spPr>
        <p:txBody>
          <a:bodyPr wrap="none" rtlCol="0">
            <a:spAutoFit/>
          </a:bodyPr>
          <a:lstStyle/>
          <a:p>
            <a:r>
              <a:rPr lang="en-IN" sz="1200" dirty="0"/>
              <a:t>Amazon DynamoDB</a:t>
            </a:r>
          </a:p>
        </p:txBody>
      </p:sp>
      <p:sp>
        <p:nvSpPr>
          <p:cNvPr id="24" name="TextBox 23">
            <a:extLst>
              <a:ext uri="{FF2B5EF4-FFF2-40B4-BE49-F238E27FC236}">
                <a16:creationId xmlns:a16="http://schemas.microsoft.com/office/drawing/2014/main" id="{C70B67AE-9018-7F4A-B39D-E858D4AF7298}"/>
              </a:ext>
            </a:extLst>
          </p:cNvPr>
          <p:cNvSpPr txBox="1"/>
          <p:nvPr/>
        </p:nvSpPr>
        <p:spPr>
          <a:xfrm>
            <a:off x="9800709" y="5959477"/>
            <a:ext cx="978153" cy="276999"/>
          </a:xfrm>
          <a:prstGeom prst="rect">
            <a:avLst/>
          </a:prstGeom>
          <a:noFill/>
        </p:spPr>
        <p:txBody>
          <a:bodyPr wrap="none" rtlCol="0">
            <a:spAutoFit/>
          </a:bodyPr>
          <a:lstStyle/>
          <a:p>
            <a:r>
              <a:rPr lang="en-IN" sz="1200" dirty="0"/>
              <a:t>Amazon S3</a:t>
            </a:r>
          </a:p>
        </p:txBody>
      </p:sp>
      <p:sp>
        <p:nvSpPr>
          <p:cNvPr id="25" name="Striped Right Arrow 24">
            <a:extLst>
              <a:ext uri="{FF2B5EF4-FFF2-40B4-BE49-F238E27FC236}">
                <a16:creationId xmlns:a16="http://schemas.microsoft.com/office/drawing/2014/main" id="{EF8A67DC-98C3-CC4D-B09D-5E43D70EA695}"/>
              </a:ext>
            </a:extLst>
          </p:cNvPr>
          <p:cNvSpPr/>
          <p:nvPr/>
        </p:nvSpPr>
        <p:spPr>
          <a:xfrm>
            <a:off x="3146088" y="3958683"/>
            <a:ext cx="1994624"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
        <p:nvSpPr>
          <p:cNvPr id="26" name="Striped Right Arrow 25">
            <a:extLst>
              <a:ext uri="{FF2B5EF4-FFF2-40B4-BE49-F238E27FC236}">
                <a16:creationId xmlns:a16="http://schemas.microsoft.com/office/drawing/2014/main" id="{7B31574C-4B42-844A-A2D8-92597C6A44FA}"/>
              </a:ext>
            </a:extLst>
          </p:cNvPr>
          <p:cNvSpPr/>
          <p:nvPr/>
        </p:nvSpPr>
        <p:spPr>
          <a:xfrm>
            <a:off x="7319380" y="3975842"/>
            <a:ext cx="2058795"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pic>
        <p:nvPicPr>
          <p:cNvPr id="27" name="Graphic 44">
            <a:extLst>
              <a:ext uri="{FF2B5EF4-FFF2-40B4-BE49-F238E27FC236}">
                <a16:creationId xmlns:a16="http://schemas.microsoft.com/office/drawing/2014/main" id="{05C5DD06-B55F-3247-BF1B-C10CB32D7A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398" y="5077595"/>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44">
            <a:extLst>
              <a:ext uri="{FF2B5EF4-FFF2-40B4-BE49-F238E27FC236}">
                <a16:creationId xmlns:a16="http://schemas.microsoft.com/office/drawing/2014/main" id="{1E526C40-DB8D-594D-B71F-370AFF7CB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397" y="2218590"/>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triped Right Arrow 28">
            <a:extLst>
              <a:ext uri="{FF2B5EF4-FFF2-40B4-BE49-F238E27FC236}">
                <a16:creationId xmlns:a16="http://schemas.microsoft.com/office/drawing/2014/main" id="{8012D0FE-2E76-8743-823D-F31E7DC66B8C}"/>
              </a:ext>
            </a:extLst>
          </p:cNvPr>
          <p:cNvSpPr/>
          <p:nvPr/>
        </p:nvSpPr>
        <p:spPr>
          <a:xfrm>
            <a:off x="3146088" y="5452334"/>
            <a:ext cx="1994624"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
        <p:nvSpPr>
          <p:cNvPr id="30" name="Striped Right Arrow 29">
            <a:extLst>
              <a:ext uri="{FF2B5EF4-FFF2-40B4-BE49-F238E27FC236}">
                <a16:creationId xmlns:a16="http://schemas.microsoft.com/office/drawing/2014/main" id="{F7EE1561-EE2B-2C4F-B447-3B310D71377B}"/>
              </a:ext>
            </a:extLst>
          </p:cNvPr>
          <p:cNvSpPr/>
          <p:nvPr/>
        </p:nvSpPr>
        <p:spPr>
          <a:xfrm>
            <a:off x="3146088" y="2544458"/>
            <a:ext cx="1994624"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Tree>
    <p:extLst>
      <p:ext uri="{BB962C8B-B14F-4D97-AF65-F5344CB8AC3E}">
        <p14:creationId xmlns:p14="http://schemas.microsoft.com/office/powerpoint/2010/main" val="337219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E2B6-5A0D-B042-8829-349F5ED24439}"/>
              </a:ext>
            </a:extLst>
          </p:cNvPr>
          <p:cNvSpPr>
            <a:spLocks noGrp="1"/>
          </p:cNvSpPr>
          <p:nvPr>
            <p:ph type="title"/>
          </p:nvPr>
        </p:nvSpPr>
        <p:spPr/>
        <p:txBody>
          <a:bodyPr/>
          <a:lstStyle/>
          <a:p>
            <a:r>
              <a:rPr lang="en-IN" b="0" dirty="0"/>
              <a:t>Serverless Architecture </a:t>
            </a:r>
            <a:endParaRPr lang="en-US" dirty="0"/>
          </a:p>
        </p:txBody>
      </p:sp>
      <p:sp>
        <p:nvSpPr>
          <p:cNvPr id="3" name="Slide Number Placeholder 2">
            <a:extLst>
              <a:ext uri="{FF2B5EF4-FFF2-40B4-BE49-F238E27FC236}">
                <a16:creationId xmlns:a16="http://schemas.microsoft.com/office/drawing/2014/main" id="{7BF17658-EA7E-A74A-B406-4CA8F9DA2966}"/>
              </a:ext>
            </a:extLst>
          </p:cNvPr>
          <p:cNvSpPr>
            <a:spLocks noGrp="1"/>
          </p:cNvSpPr>
          <p:nvPr>
            <p:ph type="sldNum" sz="quarter" idx="4"/>
          </p:nvPr>
        </p:nvSpPr>
        <p:spPr/>
        <p:txBody>
          <a:bodyPr/>
          <a:lstStyle/>
          <a:p>
            <a:fld id="{0E0E0192-C642-4D4F-AE82-A0D0DC02E26B}" type="slidenum">
              <a:rPr lang="en-US" smtClean="0"/>
              <a:t>42</a:t>
            </a:fld>
            <a:endParaRPr lang="en-US" dirty="0"/>
          </a:p>
        </p:txBody>
      </p:sp>
      <p:sp>
        <p:nvSpPr>
          <p:cNvPr id="4" name="Rounded Rectangle 3">
            <a:extLst>
              <a:ext uri="{FF2B5EF4-FFF2-40B4-BE49-F238E27FC236}">
                <a16:creationId xmlns:a16="http://schemas.microsoft.com/office/drawing/2014/main" id="{8AF8E9B5-7DFB-BA4F-A918-D00B07BA626C}"/>
              </a:ext>
            </a:extLst>
          </p:cNvPr>
          <p:cNvSpPr/>
          <p:nvPr/>
        </p:nvSpPr>
        <p:spPr>
          <a:xfrm>
            <a:off x="802888"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Event Trigger</a:t>
            </a:r>
          </a:p>
        </p:txBody>
      </p:sp>
      <p:sp>
        <p:nvSpPr>
          <p:cNvPr id="5" name="Rounded Rectangle 4">
            <a:extLst>
              <a:ext uri="{FF2B5EF4-FFF2-40B4-BE49-F238E27FC236}">
                <a16:creationId xmlns:a16="http://schemas.microsoft.com/office/drawing/2014/main" id="{67CCEE5A-AA2C-8441-BD35-CA05FDBF5777}"/>
              </a:ext>
            </a:extLst>
          </p:cNvPr>
          <p:cNvSpPr/>
          <p:nvPr/>
        </p:nvSpPr>
        <p:spPr>
          <a:xfrm>
            <a:off x="4910718"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sp>
        <p:nvSpPr>
          <p:cNvPr id="6" name="Rounded Rectangle 5">
            <a:extLst>
              <a:ext uri="{FF2B5EF4-FFF2-40B4-BE49-F238E27FC236}">
                <a16:creationId xmlns:a16="http://schemas.microsoft.com/office/drawing/2014/main" id="{9AB88333-3AA2-5F40-A550-AF961EA03684}"/>
              </a:ext>
            </a:extLst>
          </p:cNvPr>
          <p:cNvSpPr/>
          <p:nvPr/>
        </p:nvSpPr>
        <p:spPr>
          <a:xfrm>
            <a:off x="9085455"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Services</a:t>
            </a:r>
            <a:endParaRPr lang="en-US" sz="2000" dirty="0">
              <a:solidFill>
                <a:schemeClr val="bg1"/>
              </a:solidFill>
            </a:endParaRPr>
          </a:p>
        </p:txBody>
      </p:sp>
      <p:pic>
        <p:nvPicPr>
          <p:cNvPr id="7" name="Graphic 6">
            <a:extLst>
              <a:ext uri="{FF2B5EF4-FFF2-40B4-BE49-F238E27FC236}">
                <a16:creationId xmlns:a16="http://schemas.microsoft.com/office/drawing/2014/main" id="{699A2F3D-1707-AF45-A606-68B644D280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1619" y="2467640"/>
            <a:ext cx="711200" cy="711200"/>
          </a:xfrm>
          <a:prstGeom prst="rect">
            <a:avLst/>
          </a:prstGeom>
        </p:spPr>
      </p:pic>
      <p:pic>
        <p:nvPicPr>
          <p:cNvPr id="13" name="Picture 12">
            <a:extLst>
              <a:ext uri="{FF2B5EF4-FFF2-40B4-BE49-F238E27FC236}">
                <a16:creationId xmlns:a16="http://schemas.microsoft.com/office/drawing/2014/main" id="{E55F851F-6775-BC4B-8FF3-FC58A40B571B}"/>
              </a:ext>
            </a:extLst>
          </p:cNvPr>
          <p:cNvPicPr>
            <a:picLocks noChangeAspect="1"/>
          </p:cNvPicPr>
          <p:nvPr/>
        </p:nvPicPr>
        <p:blipFill>
          <a:blip r:embed="rId4"/>
          <a:stretch>
            <a:fillRect/>
          </a:stretch>
        </p:blipFill>
        <p:spPr>
          <a:xfrm>
            <a:off x="1387218" y="3650412"/>
            <a:ext cx="1174435" cy="1208422"/>
          </a:xfrm>
          <a:prstGeom prst="rect">
            <a:avLst/>
          </a:prstGeom>
        </p:spPr>
      </p:pic>
      <p:pic>
        <p:nvPicPr>
          <p:cNvPr id="15" name="Picture 14">
            <a:extLst>
              <a:ext uri="{FF2B5EF4-FFF2-40B4-BE49-F238E27FC236}">
                <a16:creationId xmlns:a16="http://schemas.microsoft.com/office/drawing/2014/main" id="{212646FF-322F-E042-9EF0-C75F71EE8FE9}"/>
              </a:ext>
            </a:extLst>
          </p:cNvPr>
          <p:cNvPicPr>
            <a:picLocks noChangeAspect="1"/>
          </p:cNvPicPr>
          <p:nvPr/>
        </p:nvPicPr>
        <p:blipFill>
          <a:blip r:embed="rId5"/>
          <a:stretch>
            <a:fillRect/>
          </a:stretch>
        </p:blipFill>
        <p:spPr>
          <a:xfrm>
            <a:off x="1277484" y="4951336"/>
            <a:ext cx="1393902" cy="1393902"/>
          </a:xfrm>
          <a:prstGeom prst="rect">
            <a:avLst/>
          </a:prstGeom>
        </p:spPr>
      </p:pic>
      <p:pic>
        <p:nvPicPr>
          <p:cNvPr id="16" name="Graphic 44">
            <a:extLst>
              <a:ext uri="{FF2B5EF4-FFF2-40B4-BE49-F238E27FC236}">
                <a16:creationId xmlns:a16="http://schemas.microsoft.com/office/drawing/2014/main" id="{F5AE37E1-2F09-CF45-8AF4-805B96FDAD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399" y="3650412"/>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6">
            <a:extLst>
              <a:ext uri="{FF2B5EF4-FFF2-40B4-BE49-F238E27FC236}">
                <a16:creationId xmlns:a16="http://schemas.microsoft.com/office/drawing/2014/main" id="{2F2CA66C-323D-9F46-89F4-8521F3428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4186" y="2467640"/>
            <a:ext cx="711200" cy="711200"/>
          </a:xfrm>
          <a:prstGeom prst="rect">
            <a:avLst/>
          </a:prstGeom>
        </p:spPr>
      </p:pic>
      <p:pic>
        <p:nvPicPr>
          <p:cNvPr id="18" name="Graphic 17">
            <a:extLst>
              <a:ext uri="{FF2B5EF4-FFF2-40B4-BE49-F238E27FC236}">
                <a16:creationId xmlns:a16="http://schemas.microsoft.com/office/drawing/2014/main" id="{EB0C9E44-EC35-6646-9272-2A583CD9E2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34185" y="5226406"/>
            <a:ext cx="711200" cy="711200"/>
          </a:xfrm>
          <a:prstGeom prst="rect">
            <a:avLst/>
          </a:prstGeom>
        </p:spPr>
      </p:pic>
      <p:sp>
        <p:nvSpPr>
          <p:cNvPr id="19" name="TextBox 18">
            <a:extLst>
              <a:ext uri="{FF2B5EF4-FFF2-40B4-BE49-F238E27FC236}">
                <a16:creationId xmlns:a16="http://schemas.microsoft.com/office/drawing/2014/main" id="{D9FE0971-BA36-D64C-AAB6-46D478BC52F2}"/>
              </a:ext>
            </a:extLst>
          </p:cNvPr>
          <p:cNvSpPr txBox="1"/>
          <p:nvPr/>
        </p:nvSpPr>
        <p:spPr>
          <a:xfrm>
            <a:off x="1167307" y="3191223"/>
            <a:ext cx="1679819" cy="276999"/>
          </a:xfrm>
          <a:prstGeom prst="rect">
            <a:avLst/>
          </a:prstGeom>
          <a:noFill/>
        </p:spPr>
        <p:txBody>
          <a:bodyPr wrap="none" rtlCol="0">
            <a:spAutoFit/>
          </a:bodyPr>
          <a:lstStyle/>
          <a:p>
            <a:r>
              <a:rPr lang="en-IN" sz="1200" dirty="0"/>
              <a:t>Amazon API Gateway</a:t>
            </a:r>
          </a:p>
        </p:txBody>
      </p:sp>
      <p:sp>
        <p:nvSpPr>
          <p:cNvPr id="20" name="TextBox 19">
            <a:extLst>
              <a:ext uri="{FF2B5EF4-FFF2-40B4-BE49-F238E27FC236}">
                <a16:creationId xmlns:a16="http://schemas.microsoft.com/office/drawing/2014/main" id="{DCEC4E94-A534-484B-A779-0EA0FD7F2DAB}"/>
              </a:ext>
            </a:extLst>
          </p:cNvPr>
          <p:cNvSpPr txBox="1"/>
          <p:nvPr/>
        </p:nvSpPr>
        <p:spPr>
          <a:xfrm>
            <a:off x="1688587" y="4785791"/>
            <a:ext cx="571695" cy="276999"/>
          </a:xfrm>
          <a:prstGeom prst="rect">
            <a:avLst/>
          </a:prstGeom>
          <a:noFill/>
        </p:spPr>
        <p:txBody>
          <a:bodyPr wrap="none" rtlCol="0">
            <a:spAutoFit/>
          </a:bodyPr>
          <a:lstStyle/>
          <a:p>
            <a:r>
              <a:rPr lang="en-IN" sz="1200" dirty="0"/>
              <a:t>Timer</a:t>
            </a:r>
          </a:p>
        </p:txBody>
      </p:sp>
      <p:sp>
        <p:nvSpPr>
          <p:cNvPr id="21" name="TextBox 20">
            <a:extLst>
              <a:ext uri="{FF2B5EF4-FFF2-40B4-BE49-F238E27FC236}">
                <a16:creationId xmlns:a16="http://schemas.microsoft.com/office/drawing/2014/main" id="{31DF7F00-18FA-614D-8653-98A4D400C551}"/>
              </a:ext>
            </a:extLst>
          </p:cNvPr>
          <p:cNvSpPr txBox="1"/>
          <p:nvPr/>
        </p:nvSpPr>
        <p:spPr>
          <a:xfrm>
            <a:off x="1397916" y="6009895"/>
            <a:ext cx="1218603" cy="276999"/>
          </a:xfrm>
          <a:prstGeom prst="rect">
            <a:avLst/>
          </a:prstGeom>
          <a:noFill/>
        </p:spPr>
        <p:txBody>
          <a:bodyPr wrap="none" rtlCol="0">
            <a:spAutoFit/>
          </a:bodyPr>
          <a:lstStyle/>
          <a:p>
            <a:pPr algn="ctr"/>
            <a:r>
              <a:rPr lang="en-IN" sz="1200" dirty="0"/>
              <a:t>SQS message </a:t>
            </a:r>
          </a:p>
        </p:txBody>
      </p:sp>
      <p:sp>
        <p:nvSpPr>
          <p:cNvPr id="23" name="TextBox 22">
            <a:extLst>
              <a:ext uri="{FF2B5EF4-FFF2-40B4-BE49-F238E27FC236}">
                <a16:creationId xmlns:a16="http://schemas.microsoft.com/office/drawing/2014/main" id="{8D156D7F-7949-7B40-B71B-D9F1E0DEFC93}"/>
              </a:ext>
            </a:extLst>
          </p:cNvPr>
          <p:cNvSpPr txBox="1"/>
          <p:nvPr/>
        </p:nvSpPr>
        <p:spPr>
          <a:xfrm>
            <a:off x="9502551" y="3191223"/>
            <a:ext cx="1574470" cy="276999"/>
          </a:xfrm>
          <a:prstGeom prst="rect">
            <a:avLst/>
          </a:prstGeom>
          <a:noFill/>
        </p:spPr>
        <p:txBody>
          <a:bodyPr wrap="none" rtlCol="0">
            <a:spAutoFit/>
          </a:bodyPr>
          <a:lstStyle/>
          <a:p>
            <a:r>
              <a:rPr lang="en-IN" sz="1200" dirty="0"/>
              <a:t>Amazon DynamoDB</a:t>
            </a:r>
          </a:p>
        </p:txBody>
      </p:sp>
      <p:sp>
        <p:nvSpPr>
          <p:cNvPr id="24" name="TextBox 23">
            <a:extLst>
              <a:ext uri="{FF2B5EF4-FFF2-40B4-BE49-F238E27FC236}">
                <a16:creationId xmlns:a16="http://schemas.microsoft.com/office/drawing/2014/main" id="{C70B67AE-9018-7F4A-B39D-E858D4AF7298}"/>
              </a:ext>
            </a:extLst>
          </p:cNvPr>
          <p:cNvSpPr txBox="1"/>
          <p:nvPr/>
        </p:nvSpPr>
        <p:spPr>
          <a:xfrm>
            <a:off x="9800709" y="5959477"/>
            <a:ext cx="978153" cy="276999"/>
          </a:xfrm>
          <a:prstGeom prst="rect">
            <a:avLst/>
          </a:prstGeom>
          <a:noFill/>
        </p:spPr>
        <p:txBody>
          <a:bodyPr wrap="none" rtlCol="0">
            <a:spAutoFit/>
          </a:bodyPr>
          <a:lstStyle/>
          <a:p>
            <a:r>
              <a:rPr lang="en-IN" sz="1200" dirty="0"/>
              <a:t>Amazon S3</a:t>
            </a:r>
          </a:p>
        </p:txBody>
      </p:sp>
      <p:sp>
        <p:nvSpPr>
          <p:cNvPr id="25" name="Striped Right Arrow 24">
            <a:extLst>
              <a:ext uri="{FF2B5EF4-FFF2-40B4-BE49-F238E27FC236}">
                <a16:creationId xmlns:a16="http://schemas.microsoft.com/office/drawing/2014/main" id="{EF8A67DC-98C3-CC4D-B09D-5E43D70EA695}"/>
              </a:ext>
            </a:extLst>
          </p:cNvPr>
          <p:cNvSpPr/>
          <p:nvPr/>
        </p:nvSpPr>
        <p:spPr>
          <a:xfrm>
            <a:off x="3146088" y="3958683"/>
            <a:ext cx="1994624"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
        <p:nvSpPr>
          <p:cNvPr id="26" name="Striped Right Arrow 25">
            <a:extLst>
              <a:ext uri="{FF2B5EF4-FFF2-40B4-BE49-F238E27FC236}">
                <a16:creationId xmlns:a16="http://schemas.microsoft.com/office/drawing/2014/main" id="{7B31574C-4B42-844A-A2D8-92597C6A44FA}"/>
              </a:ext>
            </a:extLst>
          </p:cNvPr>
          <p:cNvSpPr/>
          <p:nvPr/>
        </p:nvSpPr>
        <p:spPr>
          <a:xfrm>
            <a:off x="7319380" y="3975842"/>
            <a:ext cx="2058795"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pic>
        <p:nvPicPr>
          <p:cNvPr id="27" name="Graphic 44">
            <a:extLst>
              <a:ext uri="{FF2B5EF4-FFF2-40B4-BE49-F238E27FC236}">
                <a16:creationId xmlns:a16="http://schemas.microsoft.com/office/drawing/2014/main" id="{05C5DD06-B55F-3247-BF1B-C10CB32D7A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398" y="5077595"/>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44">
            <a:extLst>
              <a:ext uri="{FF2B5EF4-FFF2-40B4-BE49-F238E27FC236}">
                <a16:creationId xmlns:a16="http://schemas.microsoft.com/office/drawing/2014/main" id="{1E526C40-DB8D-594D-B71F-370AFF7CB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0397" y="2218590"/>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Striped Right Arrow 28">
            <a:extLst>
              <a:ext uri="{FF2B5EF4-FFF2-40B4-BE49-F238E27FC236}">
                <a16:creationId xmlns:a16="http://schemas.microsoft.com/office/drawing/2014/main" id="{8012D0FE-2E76-8743-823D-F31E7DC66B8C}"/>
              </a:ext>
            </a:extLst>
          </p:cNvPr>
          <p:cNvSpPr/>
          <p:nvPr/>
        </p:nvSpPr>
        <p:spPr>
          <a:xfrm>
            <a:off x="3146088" y="5452334"/>
            <a:ext cx="1994624"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
        <p:nvSpPr>
          <p:cNvPr id="30" name="Striped Right Arrow 29">
            <a:extLst>
              <a:ext uri="{FF2B5EF4-FFF2-40B4-BE49-F238E27FC236}">
                <a16:creationId xmlns:a16="http://schemas.microsoft.com/office/drawing/2014/main" id="{F7EE1561-EE2B-2C4F-B447-3B310D71377B}"/>
              </a:ext>
            </a:extLst>
          </p:cNvPr>
          <p:cNvSpPr/>
          <p:nvPr/>
        </p:nvSpPr>
        <p:spPr>
          <a:xfrm>
            <a:off x="3146088" y="2544458"/>
            <a:ext cx="1994624" cy="557561"/>
          </a:xfrm>
          <a:prstGeom prst="stripedRightArrow">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2000" dirty="0">
              <a:solidFill>
                <a:schemeClr val="bg1"/>
              </a:solidFill>
            </a:endParaRPr>
          </a:p>
        </p:txBody>
      </p:sp>
      <p:sp>
        <p:nvSpPr>
          <p:cNvPr id="8" name="TextBox 7">
            <a:extLst>
              <a:ext uri="{FF2B5EF4-FFF2-40B4-BE49-F238E27FC236}">
                <a16:creationId xmlns:a16="http://schemas.microsoft.com/office/drawing/2014/main" id="{3F770915-5CDB-244F-A01F-E2C0CC9E7B63}"/>
              </a:ext>
            </a:extLst>
          </p:cNvPr>
          <p:cNvSpPr txBox="1"/>
          <p:nvPr/>
        </p:nvSpPr>
        <p:spPr>
          <a:xfrm>
            <a:off x="3900337" y="6345238"/>
            <a:ext cx="4429418" cy="369332"/>
          </a:xfrm>
          <a:prstGeom prst="rect">
            <a:avLst/>
          </a:prstGeom>
          <a:noFill/>
        </p:spPr>
        <p:txBody>
          <a:bodyPr wrap="none" rtlCol="0">
            <a:spAutoFit/>
          </a:bodyPr>
          <a:lstStyle/>
          <a:p>
            <a:r>
              <a:rPr lang="en-IN" i="1" dirty="0"/>
              <a:t>Decompose code into separate functions </a:t>
            </a:r>
            <a:endParaRPr lang="en-IN" dirty="0">
              <a:effectLst/>
            </a:endParaRPr>
          </a:p>
        </p:txBody>
      </p:sp>
    </p:spTree>
    <p:extLst>
      <p:ext uri="{BB962C8B-B14F-4D97-AF65-F5344CB8AC3E}">
        <p14:creationId xmlns:p14="http://schemas.microsoft.com/office/powerpoint/2010/main" val="793175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p:txBody>
          <a:bodyPr/>
          <a:lstStyle/>
          <a:p>
            <a:r>
              <a:rPr lang="en-IN" b="0" dirty="0"/>
              <a:t>Synchronous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43</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1654562"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7936879"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11" name="Straight Connector 10">
            <a:extLst>
              <a:ext uri="{FF2B5EF4-FFF2-40B4-BE49-F238E27FC236}">
                <a16:creationId xmlns:a16="http://schemas.microsoft.com/office/drawing/2014/main" id="{F47EE175-A4C5-1B4B-941D-C254F2E5B1A8}"/>
              </a:ext>
            </a:extLst>
          </p:cNvPr>
          <p:cNvCxnSpPr/>
          <p:nvPr/>
        </p:nvCxnSpPr>
        <p:spPr>
          <a:xfrm>
            <a:off x="2810107" y="2040672"/>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9117981" y="2040672"/>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AB2E2B-912D-D146-9169-A97E93DE572F}"/>
              </a:ext>
            </a:extLst>
          </p:cNvPr>
          <p:cNvSpPr/>
          <p:nvPr/>
        </p:nvSpPr>
        <p:spPr>
          <a:xfrm>
            <a:off x="2665141" y="3591732"/>
            <a:ext cx="289932" cy="1739590"/>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Rectangle 14">
            <a:extLst>
              <a:ext uri="{FF2B5EF4-FFF2-40B4-BE49-F238E27FC236}">
                <a16:creationId xmlns:a16="http://schemas.microsoft.com/office/drawing/2014/main" id="{DE76E848-AD98-7546-9921-8FF9A7D6E372}"/>
              </a:ext>
            </a:extLst>
          </p:cNvPr>
          <p:cNvSpPr/>
          <p:nvPr/>
        </p:nvSpPr>
        <p:spPr>
          <a:xfrm>
            <a:off x="8996243" y="3547128"/>
            <a:ext cx="289932" cy="1739590"/>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16" name="Graphic 44">
            <a:extLst>
              <a:ext uri="{FF2B5EF4-FFF2-40B4-BE49-F238E27FC236}">
                <a16:creationId xmlns:a16="http://schemas.microsoft.com/office/drawing/2014/main" id="{D1A85225-EB2B-3F4A-ADB5-7D434EDAF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560" y="2337829"/>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5A8FF183-DE7D-9B48-874A-E9301C1212F1}"/>
              </a:ext>
            </a:extLst>
          </p:cNvPr>
          <p:cNvSpPr/>
          <p:nvPr/>
        </p:nvSpPr>
        <p:spPr>
          <a:xfrm>
            <a:off x="1441678" y="2757812"/>
            <a:ext cx="2834430" cy="369332"/>
          </a:xfrm>
          <a:prstGeom prst="rect">
            <a:avLst/>
          </a:prstGeom>
          <a:solidFill>
            <a:srgbClr val="FFFFFF"/>
          </a:solidFill>
        </p:spPr>
        <p:txBody>
          <a:bodyPr wrap="none">
            <a:spAutoFit/>
          </a:bodyPr>
          <a:lstStyle/>
          <a:p>
            <a:r>
              <a:rPr lang="en-IN" dirty="0">
                <a:solidFill>
                  <a:srgbClr val="000000"/>
                </a:solidFill>
                <a:latin typeface="Menlo" panose="020B0609030804020204" pitchFamily="49" charset="0"/>
              </a:rPr>
              <a:t>$ aws lambda invoke</a:t>
            </a:r>
          </a:p>
        </p:txBody>
      </p:sp>
      <p:sp>
        <p:nvSpPr>
          <p:cNvPr id="18" name="Rectangle 17">
            <a:extLst>
              <a:ext uri="{FF2B5EF4-FFF2-40B4-BE49-F238E27FC236}">
                <a16:creationId xmlns:a16="http://schemas.microsoft.com/office/drawing/2014/main" id="{32028ED7-5DB3-324C-A252-7735A9B31CC3}"/>
              </a:ext>
            </a:extLst>
          </p:cNvPr>
          <p:cNvSpPr/>
          <p:nvPr/>
        </p:nvSpPr>
        <p:spPr>
          <a:xfrm>
            <a:off x="1441678" y="2405431"/>
            <a:ext cx="2834430" cy="369332"/>
          </a:xfrm>
          <a:prstGeom prst="rect">
            <a:avLst/>
          </a:prstGeom>
          <a:solidFill>
            <a:srgbClr val="FFFFFF"/>
          </a:solidFill>
        </p:spPr>
        <p:txBody>
          <a:bodyPr wrap="square">
            <a:spAutoFit/>
          </a:bodyPr>
          <a:lstStyle/>
          <a:p>
            <a:r>
              <a:rPr lang="en-IN" dirty="0">
                <a:solidFill>
                  <a:srgbClr val="000000"/>
                </a:solidFill>
                <a:latin typeface="Menlo" panose="020B0609030804020204" pitchFamily="49" charset="0"/>
              </a:rPr>
              <a:t>Manual Invocation</a:t>
            </a:r>
          </a:p>
        </p:txBody>
      </p:sp>
      <p:cxnSp>
        <p:nvCxnSpPr>
          <p:cNvPr id="20" name="Straight Arrow Connector 19">
            <a:extLst>
              <a:ext uri="{FF2B5EF4-FFF2-40B4-BE49-F238E27FC236}">
                <a16:creationId xmlns:a16="http://schemas.microsoft.com/office/drawing/2014/main" id="{8B6FFADB-4E9E-4D47-9B5A-A8025532AEAE}"/>
              </a:ext>
            </a:extLst>
          </p:cNvPr>
          <p:cNvCxnSpPr>
            <a:stCxn id="17" idx="3"/>
          </p:cNvCxnSpPr>
          <p:nvPr/>
        </p:nvCxnSpPr>
        <p:spPr>
          <a:xfrm flipV="1">
            <a:off x="4276108" y="2921620"/>
            <a:ext cx="4165365" cy="20858"/>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2FC1814-F2D1-E04D-BBB9-3924711AEF88}"/>
              </a:ext>
            </a:extLst>
          </p:cNvPr>
          <p:cNvCxnSpPr>
            <a:cxnSpLocks/>
          </p:cNvCxnSpPr>
          <p:nvPr/>
        </p:nvCxnSpPr>
        <p:spPr>
          <a:xfrm flipH="1">
            <a:off x="3036381" y="5264416"/>
            <a:ext cx="5898993" cy="44604"/>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422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p:txBody>
          <a:bodyPr/>
          <a:lstStyle/>
          <a:p>
            <a:r>
              <a:rPr lang="en-IN" b="0" dirty="0"/>
              <a:t>Synchronous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44</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1654562"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7936879" y="13492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11" name="Straight Connector 10">
            <a:extLst>
              <a:ext uri="{FF2B5EF4-FFF2-40B4-BE49-F238E27FC236}">
                <a16:creationId xmlns:a16="http://schemas.microsoft.com/office/drawing/2014/main" id="{F47EE175-A4C5-1B4B-941D-C254F2E5B1A8}"/>
              </a:ext>
            </a:extLst>
          </p:cNvPr>
          <p:cNvCxnSpPr/>
          <p:nvPr/>
        </p:nvCxnSpPr>
        <p:spPr>
          <a:xfrm>
            <a:off x="2810107" y="2040672"/>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9117981" y="2040672"/>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AB2E2B-912D-D146-9169-A97E93DE572F}"/>
              </a:ext>
            </a:extLst>
          </p:cNvPr>
          <p:cNvSpPr/>
          <p:nvPr/>
        </p:nvSpPr>
        <p:spPr>
          <a:xfrm>
            <a:off x="2665141" y="3591732"/>
            <a:ext cx="289932" cy="1739590"/>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Rectangle 14">
            <a:extLst>
              <a:ext uri="{FF2B5EF4-FFF2-40B4-BE49-F238E27FC236}">
                <a16:creationId xmlns:a16="http://schemas.microsoft.com/office/drawing/2014/main" id="{DE76E848-AD98-7546-9921-8FF9A7D6E372}"/>
              </a:ext>
            </a:extLst>
          </p:cNvPr>
          <p:cNvSpPr/>
          <p:nvPr/>
        </p:nvSpPr>
        <p:spPr>
          <a:xfrm>
            <a:off x="8996243" y="3547128"/>
            <a:ext cx="289932" cy="1739590"/>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16" name="Graphic 44">
            <a:extLst>
              <a:ext uri="{FF2B5EF4-FFF2-40B4-BE49-F238E27FC236}">
                <a16:creationId xmlns:a16="http://schemas.microsoft.com/office/drawing/2014/main" id="{D1A85225-EB2B-3F4A-ADB5-7D434EDAF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560" y="2337829"/>
            <a:ext cx="1209299" cy="120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32028ED7-5DB3-324C-A252-7735A9B31CC3}"/>
              </a:ext>
            </a:extLst>
          </p:cNvPr>
          <p:cNvSpPr/>
          <p:nvPr/>
        </p:nvSpPr>
        <p:spPr>
          <a:xfrm>
            <a:off x="1392892" y="3076244"/>
            <a:ext cx="2834430" cy="307777"/>
          </a:xfrm>
          <a:prstGeom prst="rect">
            <a:avLst/>
          </a:prstGeom>
          <a:solidFill>
            <a:srgbClr val="FFFFFF"/>
          </a:solidFill>
        </p:spPr>
        <p:txBody>
          <a:bodyPr wrap="square">
            <a:spAutoFit/>
          </a:bodyPr>
          <a:lstStyle/>
          <a:p>
            <a:pPr algn="ctr"/>
            <a:r>
              <a:rPr lang="en-IN" sz="1400" dirty="0">
                <a:solidFill>
                  <a:srgbClr val="000000"/>
                </a:solidFill>
                <a:latin typeface="Menlo" panose="020B0609030804020204" pitchFamily="49" charset="0"/>
              </a:rPr>
              <a:t>REST API Request</a:t>
            </a:r>
          </a:p>
        </p:txBody>
      </p:sp>
      <p:cxnSp>
        <p:nvCxnSpPr>
          <p:cNvPr id="20" name="Straight Arrow Connector 19">
            <a:extLst>
              <a:ext uri="{FF2B5EF4-FFF2-40B4-BE49-F238E27FC236}">
                <a16:creationId xmlns:a16="http://schemas.microsoft.com/office/drawing/2014/main" id="{8B6FFADB-4E9E-4D47-9B5A-A8025532AEAE}"/>
              </a:ext>
            </a:extLst>
          </p:cNvPr>
          <p:cNvCxnSpPr>
            <a:cxnSpLocks/>
          </p:cNvCxnSpPr>
          <p:nvPr/>
        </p:nvCxnSpPr>
        <p:spPr>
          <a:xfrm flipV="1">
            <a:off x="4276108" y="2921620"/>
            <a:ext cx="4165365" cy="20858"/>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2FC1814-F2D1-E04D-BBB9-3924711AEF88}"/>
              </a:ext>
            </a:extLst>
          </p:cNvPr>
          <p:cNvCxnSpPr>
            <a:cxnSpLocks/>
          </p:cNvCxnSpPr>
          <p:nvPr/>
        </p:nvCxnSpPr>
        <p:spPr>
          <a:xfrm flipH="1">
            <a:off x="3036381" y="5264416"/>
            <a:ext cx="5898993" cy="44604"/>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FFB71F1F-7F89-974A-B5CE-8584F4DBC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4507" y="2307017"/>
            <a:ext cx="711200" cy="711200"/>
          </a:xfrm>
          <a:prstGeom prst="rect">
            <a:avLst/>
          </a:prstGeom>
        </p:spPr>
      </p:pic>
      <p:cxnSp>
        <p:nvCxnSpPr>
          <p:cNvPr id="22" name="Straight Arrow Connector 21">
            <a:extLst>
              <a:ext uri="{FF2B5EF4-FFF2-40B4-BE49-F238E27FC236}">
                <a16:creationId xmlns:a16="http://schemas.microsoft.com/office/drawing/2014/main" id="{1A56636B-F44F-1840-8B31-6CA99CF72A2F}"/>
              </a:ext>
            </a:extLst>
          </p:cNvPr>
          <p:cNvCxnSpPr>
            <a:cxnSpLocks/>
          </p:cNvCxnSpPr>
          <p:nvPr/>
        </p:nvCxnSpPr>
        <p:spPr>
          <a:xfrm>
            <a:off x="371824" y="2469273"/>
            <a:ext cx="1831049"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820B860-D89D-A94E-A1E9-9193FFF378DC}"/>
              </a:ext>
            </a:extLst>
          </p:cNvPr>
          <p:cNvSpPr/>
          <p:nvPr/>
        </p:nvSpPr>
        <p:spPr>
          <a:xfrm>
            <a:off x="20782" y="2519192"/>
            <a:ext cx="1781642" cy="307777"/>
          </a:xfrm>
          <a:prstGeom prst="rect">
            <a:avLst/>
          </a:prstGeom>
          <a:solidFill>
            <a:srgbClr val="FFFFFF"/>
          </a:solidFill>
        </p:spPr>
        <p:txBody>
          <a:bodyPr wrap="square">
            <a:spAutoFit/>
          </a:bodyPr>
          <a:lstStyle/>
          <a:p>
            <a:pPr algn="ctr"/>
            <a:r>
              <a:rPr lang="en-IN" sz="1400" dirty="0">
                <a:solidFill>
                  <a:srgbClr val="000000"/>
                </a:solidFill>
                <a:latin typeface="Menlo" panose="020B0609030804020204" pitchFamily="49" charset="0"/>
              </a:rPr>
              <a:t>GET /users</a:t>
            </a:r>
          </a:p>
        </p:txBody>
      </p:sp>
      <p:cxnSp>
        <p:nvCxnSpPr>
          <p:cNvPr id="24" name="Straight Arrow Connector 23">
            <a:extLst>
              <a:ext uri="{FF2B5EF4-FFF2-40B4-BE49-F238E27FC236}">
                <a16:creationId xmlns:a16="http://schemas.microsoft.com/office/drawing/2014/main" id="{4301E1AD-9786-0C47-A6C1-2F695D717616}"/>
              </a:ext>
            </a:extLst>
          </p:cNvPr>
          <p:cNvCxnSpPr>
            <a:cxnSpLocks/>
          </p:cNvCxnSpPr>
          <p:nvPr/>
        </p:nvCxnSpPr>
        <p:spPr>
          <a:xfrm flipH="1">
            <a:off x="371824" y="5331322"/>
            <a:ext cx="1869135"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166FF93-1927-2549-B294-D4A5428E1871}"/>
              </a:ext>
            </a:extLst>
          </p:cNvPr>
          <p:cNvSpPr/>
          <p:nvPr/>
        </p:nvSpPr>
        <p:spPr>
          <a:xfrm>
            <a:off x="266700" y="5452728"/>
            <a:ext cx="2375214" cy="307777"/>
          </a:xfrm>
          <a:prstGeom prst="rect">
            <a:avLst/>
          </a:prstGeom>
          <a:solidFill>
            <a:srgbClr val="FFFFFF"/>
          </a:solidFill>
        </p:spPr>
        <p:txBody>
          <a:bodyPr wrap="square">
            <a:spAutoFit/>
          </a:bodyPr>
          <a:lstStyle/>
          <a:p>
            <a:r>
              <a:rPr lang="en-IN" sz="1400" dirty="0">
                <a:solidFill>
                  <a:srgbClr val="000000"/>
                </a:solidFill>
                <a:latin typeface="Menlo" panose="020B0609030804020204" pitchFamily="49" charset="0"/>
              </a:rPr>
              <a:t>{“http”: “response”}</a:t>
            </a:r>
          </a:p>
        </p:txBody>
      </p:sp>
    </p:spTree>
    <p:extLst>
      <p:ext uri="{BB962C8B-B14F-4D97-AF65-F5344CB8AC3E}">
        <p14:creationId xmlns:p14="http://schemas.microsoft.com/office/powerpoint/2010/main" val="2106315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Async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45</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11" name="Straight Connector 10">
            <a:extLst>
              <a:ext uri="{FF2B5EF4-FFF2-40B4-BE49-F238E27FC236}">
                <a16:creationId xmlns:a16="http://schemas.microsoft.com/office/drawing/2014/main" id="{F47EE175-A4C5-1B4B-941D-C254F2E5B1A8}"/>
              </a:ext>
            </a:extLst>
          </p:cNvPr>
          <p:cNvCxnSpPr/>
          <p:nvPr/>
        </p:nvCxnSpPr>
        <p:spPr>
          <a:xfrm>
            <a:off x="2097907" y="2146179"/>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Services</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339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Async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46</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2914705"/>
            <a:ext cx="0" cy="3413182"/>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Services</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S3</a:t>
            </a:r>
          </a:p>
          <a:p>
            <a:r>
              <a:rPr lang="en-US" sz="1200" dirty="0"/>
              <a:t>Object upload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20" name="Graphic 19">
            <a:extLst>
              <a:ext uri="{FF2B5EF4-FFF2-40B4-BE49-F238E27FC236}">
                <a16:creationId xmlns:a16="http://schemas.microsoft.com/office/drawing/2014/main" id="{4C1B007A-06D4-EA4E-969E-ED38C69668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2307" y="2123449"/>
            <a:ext cx="711200" cy="711200"/>
          </a:xfrm>
          <a:prstGeom prst="rect">
            <a:avLst/>
          </a:prstGeom>
        </p:spPr>
      </p:pic>
    </p:spTree>
    <p:extLst>
      <p:ext uri="{BB962C8B-B14F-4D97-AF65-F5344CB8AC3E}">
        <p14:creationId xmlns:p14="http://schemas.microsoft.com/office/powerpoint/2010/main" val="132509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Async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47</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2914705"/>
            <a:ext cx="0" cy="3413182"/>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Services</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S3</a:t>
            </a:r>
          </a:p>
          <a:p>
            <a:r>
              <a:rPr lang="en-US" sz="1200" dirty="0"/>
              <a:t>Object upload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20" name="Graphic 19">
            <a:extLst>
              <a:ext uri="{FF2B5EF4-FFF2-40B4-BE49-F238E27FC236}">
                <a16:creationId xmlns:a16="http://schemas.microsoft.com/office/drawing/2014/main" id="{4C1B007A-06D4-EA4E-969E-ED38C69668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2307" y="2123449"/>
            <a:ext cx="711200" cy="711200"/>
          </a:xfrm>
          <a:prstGeom prst="rect">
            <a:avLst/>
          </a:prstGeom>
        </p:spPr>
      </p:pic>
      <p:sp>
        <p:nvSpPr>
          <p:cNvPr id="21" name="Oval 20">
            <a:extLst>
              <a:ext uri="{FF2B5EF4-FFF2-40B4-BE49-F238E27FC236}">
                <a16:creationId xmlns:a16="http://schemas.microsoft.com/office/drawing/2014/main" id="{1D7F3724-26FC-9A46-BEFA-F1FC7844F59E}"/>
              </a:ext>
            </a:extLst>
          </p:cNvPr>
          <p:cNvSpPr/>
          <p:nvPr/>
        </p:nvSpPr>
        <p:spPr>
          <a:xfrm>
            <a:off x="118695" y="3106829"/>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22" name="Straight Arrow Connector 21">
            <a:extLst>
              <a:ext uri="{FF2B5EF4-FFF2-40B4-BE49-F238E27FC236}">
                <a16:creationId xmlns:a16="http://schemas.microsoft.com/office/drawing/2014/main" id="{19F6A62B-9AB1-DB41-9890-60376E45A9A8}"/>
              </a:ext>
            </a:extLst>
          </p:cNvPr>
          <p:cNvCxnSpPr>
            <a:cxnSpLocks/>
          </p:cNvCxnSpPr>
          <p:nvPr/>
        </p:nvCxnSpPr>
        <p:spPr>
          <a:xfrm flipH="1">
            <a:off x="118696" y="377859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F8F4894-A274-7247-88DF-334062FDB1CD}"/>
              </a:ext>
            </a:extLst>
          </p:cNvPr>
          <p:cNvSpPr txBox="1"/>
          <p:nvPr/>
        </p:nvSpPr>
        <p:spPr>
          <a:xfrm>
            <a:off x="104797" y="3836913"/>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4" name="Rectangle 23">
            <a:extLst>
              <a:ext uri="{FF2B5EF4-FFF2-40B4-BE49-F238E27FC236}">
                <a16:creationId xmlns:a16="http://schemas.microsoft.com/office/drawing/2014/main" id="{E592D8D3-2AA3-B340-AEBF-102AFF0F82BD}"/>
              </a:ext>
            </a:extLst>
          </p:cNvPr>
          <p:cNvSpPr/>
          <p:nvPr/>
        </p:nvSpPr>
        <p:spPr>
          <a:xfrm>
            <a:off x="1952941" y="2904548"/>
            <a:ext cx="289932" cy="874042"/>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537380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Async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48</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2914705"/>
            <a:ext cx="0" cy="3413182"/>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Services</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S3</a:t>
            </a:r>
          </a:p>
          <a:p>
            <a:r>
              <a:rPr lang="en-US" sz="1200" dirty="0"/>
              <a:t>Object upload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20" name="Graphic 19">
            <a:extLst>
              <a:ext uri="{FF2B5EF4-FFF2-40B4-BE49-F238E27FC236}">
                <a16:creationId xmlns:a16="http://schemas.microsoft.com/office/drawing/2014/main" id="{4C1B007A-06D4-EA4E-969E-ED38C69668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2307" y="2123449"/>
            <a:ext cx="711200" cy="711200"/>
          </a:xfrm>
          <a:prstGeom prst="rect">
            <a:avLst/>
          </a:prstGeom>
        </p:spPr>
      </p:pic>
      <p:sp>
        <p:nvSpPr>
          <p:cNvPr id="21" name="Oval 20">
            <a:extLst>
              <a:ext uri="{FF2B5EF4-FFF2-40B4-BE49-F238E27FC236}">
                <a16:creationId xmlns:a16="http://schemas.microsoft.com/office/drawing/2014/main" id="{1D7F3724-26FC-9A46-BEFA-F1FC7844F59E}"/>
              </a:ext>
            </a:extLst>
          </p:cNvPr>
          <p:cNvSpPr/>
          <p:nvPr/>
        </p:nvSpPr>
        <p:spPr>
          <a:xfrm>
            <a:off x="118695" y="3106829"/>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22" name="Straight Arrow Connector 21">
            <a:extLst>
              <a:ext uri="{FF2B5EF4-FFF2-40B4-BE49-F238E27FC236}">
                <a16:creationId xmlns:a16="http://schemas.microsoft.com/office/drawing/2014/main" id="{19F6A62B-9AB1-DB41-9890-60376E45A9A8}"/>
              </a:ext>
            </a:extLst>
          </p:cNvPr>
          <p:cNvCxnSpPr>
            <a:cxnSpLocks/>
          </p:cNvCxnSpPr>
          <p:nvPr/>
        </p:nvCxnSpPr>
        <p:spPr>
          <a:xfrm flipH="1">
            <a:off x="118696" y="377859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F8F4894-A274-7247-88DF-334062FDB1CD}"/>
              </a:ext>
            </a:extLst>
          </p:cNvPr>
          <p:cNvSpPr txBox="1"/>
          <p:nvPr/>
        </p:nvSpPr>
        <p:spPr>
          <a:xfrm>
            <a:off x="104797" y="3836913"/>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4" name="Rectangle 23">
            <a:extLst>
              <a:ext uri="{FF2B5EF4-FFF2-40B4-BE49-F238E27FC236}">
                <a16:creationId xmlns:a16="http://schemas.microsoft.com/office/drawing/2014/main" id="{E592D8D3-2AA3-B340-AEBF-102AFF0F82BD}"/>
              </a:ext>
            </a:extLst>
          </p:cNvPr>
          <p:cNvSpPr/>
          <p:nvPr/>
        </p:nvSpPr>
        <p:spPr>
          <a:xfrm>
            <a:off x="1952941" y="2904548"/>
            <a:ext cx="289932" cy="874042"/>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Oval 17">
            <a:extLst>
              <a:ext uri="{FF2B5EF4-FFF2-40B4-BE49-F238E27FC236}">
                <a16:creationId xmlns:a16="http://schemas.microsoft.com/office/drawing/2014/main" id="{54F0612D-A429-D74F-8D2A-C64BB649237C}"/>
              </a:ext>
            </a:extLst>
          </p:cNvPr>
          <p:cNvSpPr/>
          <p:nvPr/>
        </p:nvSpPr>
        <p:spPr>
          <a:xfrm>
            <a:off x="2637613" y="3106829"/>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9" name="Straight Arrow Connector 18">
            <a:extLst>
              <a:ext uri="{FF2B5EF4-FFF2-40B4-BE49-F238E27FC236}">
                <a16:creationId xmlns:a16="http://schemas.microsoft.com/office/drawing/2014/main" id="{A3C1EB82-E9F5-E74D-8E5B-06230327494A}"/>
              </a:ext>
            </a:extLst>
          </p:cNvPr>
          <p:cNvCxnSpPr>
            <a:cxnSpLocks/>
          </p:cNvCxnSpPr>
          <p:nvPr/>
        </p:nvCxnSpPr>
        <p:spPr>
          <a:xfrm>
            <a:off x="2372457" y="3778590"/>
            <a:ext cx="3456843"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F3160DA3-4E95-FE4C-B279-69611B94E4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1175" y="3067390"/>
            <a:ext cx="711200" cy="711200"/>
          </a:xfrm>
          <a:prstGeom prst="rect">
            <a:avLst/>
          </a:prstGeom>
        </p:spPr>
      </p:pic>
      <p:sp>
        <p:nvSpPr>
          <p:cNvPr id="31" name="TextBox 30">
            <a:extLst>
              <a:ext uri="{FF2B5EF4-FFF2-40B4-BE49-F238E27FC236}">
                <a16:creationId xmlns:a16="http://schemas.microsoft.com/office/drawing/2014/main" id="{F5D7BB66-6627-8047-A019-C677FB7226E7}"/>
              </a:ext>
            </a:extLst>
          </p:cNvPr>
          <p:cNvSpPr txBox="1"/>
          <p:nvPr/>
        </p:nvSpPr>
        <p:spPr>
          <a:xfrm>
            <a:off x="3209136" y="3214864"/>
            <a:ext cx="2713880" cy="276999"/>
          </a:xfrm>
          <a:prstGeom prst="rect">
            <a:avLst/>
          </a:prstGeom>
          <a:noFill/>
        </p:spPr>
        <p:txBody>
          <a:bodyPr wrap="square" rtlCol="0">
            <a:spAutoFit/>
          </a:bodyPr>
          <a:lstStyle/>
          <a:p>
            <a:r>
              <a:rPr lang="en-US" sz="1200" dirty="0"/>
              <a:t>Event trigger notification</a:t>
            </a:r>
          </a:p>
        </p:txBody>
      </p:sp>
    </p:spTree>
    <p:extLst>
      <p:ext uri="{BB962C8B-B14F-4D97-AF65-F5344CB8AC3E}">
        <p14:creationId xmlns:p14="http://schemas.microsoft.com/office/powerpoint/2010/main" val="3560692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Async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49</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2914705"/>
            <a:ext cx="0" cy="3413182"/>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Services</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S3</a:t>
            </a:r>
          </a:p>
          <a:p>
            <a:r>
              <a:rPr lang="en-US" sz="1200" dirty="0"/>
              <a:t>Object upload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20" name="Graphic 19">
            <a:extLst>
              <a:ext uri="{FF2B5EF4-FFF2-40B4-BE49-F238E27FC236}">
                <a16:creationId xmlns:a16="http://schemas.microsoft.com/office/drawing/2014/main" id="{4C1B007A-06D4-EA4E-969E-ED38C69668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2307" y="2123449"/>
            <a:ext cx="711200" cy="711200"/>
          </a:xfrm>
          <a:prstGeom prst="rect">
            <a:avLst/>
          </a:prstGeom>
        </p:spPr>
      </p:pic>
      <p:sp>
        <p:nvSpPr>
          <p:cNvPr id="21" name="Oval 20">
            <a:extLst>
              <a:ext uri="{FF2B5EF4-FFF2-40B4-BE49-F238E27FC236}">
                <a16:creationId xmlns:a16="http://schemas.microsoft.com/office/drawing/2014/main" id="{1D7F3724-26FC-9A46-BEFA-F1FC7844F59E}"/>
              </a:ext>
            </a:extLst>
          </p:cNvPr>
          <p:cNvSpPr/>
          <p:nvPr/>
        </p:nvSpPr>
        <p:spPr>
          <a:xfrm>
            <a:off x="118695" y="3106829"/>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22" name="Straight Arrow Connector 21">
            <a:extLst>
              <a:ext uri="{FF2B5EF4-FFF2-40B4-BE49-F238E27FC236}">
                <a16:creationId xmlns:a16="http://schemas.microsoft.com/office/drawing/2014/main" id="{19F6A62B-9AB1-DB41-9890-60376E45A9A8}"/>
              </a:ext>
            </a:extLst>
          </p:cNvPr>
          <p:cNvCxnSpPr>
            <a:cxnSpLocks/>
          </p:cNvCxnSpPr>
          <p:nvPr/>
        </p:nvCxnSpPr>
        <p:spPr>
          <a:xfrm flipH="1">
            <a:off x="118696" y="377859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F8F4894-A274-7247-88DF-334062FDB1CD}"/>
              </a:ext>
            </a:extLst>
          </p:cNvPr>
          <p:cNvSpPr txBox="1"/>
          <p:nvPr/>
        </p:nvSpPr>
        <p:spPr>
          <a:xfrm>
            <a:off x="104797" y="3836913"/>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4" name="Rectangle 23">
            <a:extLst>
              <a:ext uri="{FF2B5EF4-FFF2-40B4-BE49-F238E27FC236}">
                <a16:creationId xmlns:a16="http://schemas.microsoft.com/office/drawing/2014/main" id="{E592D8D3-2AA3-B340-AEBF-102AFF0F82BD}"/>
              </a:ext>
            </a:extLst>
          </p:cNvPr>
          <p:cNvSpPr/>
          <p:nvPr/>
        </p:nvSpPr>
        <p:spPr>
          <a:xfrm>
            <a:off x="1952941" y="2904548"/>
            <a:ext cx="289932" cy="874042"/>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Oval 17">
            <a:extLst>
              <a:ext uri="{FF2B5EF4-FFF2-40B4-BE49-F238E27FC236}">
                <a16:creationId xmlns:a16="http://schemas.microsoft.com/office/drawing/2014/main" id="{54F0612D-A429-D74F-8D2A-C64BB649237C}"/>
              </a:ext>
            </a:extLst>
          </p:cNvPr>
          <p:cNvSpPr/>
          <p:nvPr/>
        </p:nvSpPr>
        <p:spPr>
          <a:xfrm>
            <a:off x="2637613" y="3106829"/>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9" name="Straight Arrow Connector 18">
            <a:extLst>
              <a:ext uri="{FF2B5EF4-FFF2-40B4-BE49-F238E27FC236}">
                <a16:creationId xmlns:a16="http://schemas.microsoft.com/office/drawing/2014/main" id="{A3C1EB82-E9F5-E74D-8E5B-06230327494A}"/>
              </a:ext>
            </a:extLst>
          </p:cNvPr>
          <p:cNvCxnSpPr>
            <a:cxnSpLocks/>
          </p:cNvCxnSpPr>
          <p:nvPr/>
        </p:nvCxnSpPr>
        <p:spPr>
          <a:xfrm>
            <a:off x="2372457" y="3778590"/>
            <a:ext cx="3456843"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F3160DA3-4E95-FE4C-B279-69611B94E4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1175" y="3067390"/>
            <a:ext cx="711200" cy="711200"/>
          </a:xfrm>
          <a:prstGeom prst="rect">
            <a:avLst/>
          </a:prstGeom>
        </p:spPr>
      </p:pic>
      <p:sp>
        <p:nvSpPr>
          <p:cNvPr id="31" name="TextBox 30">
            <a:extLst>
              <a:ext uri="{FF2B5EF4-FFF2-40B4-BE49-F238E27FC236}">
                <a16:creationId xmlns:a16="http://schemas.microsoft.com/office/drawing/2014/main" id="{F5D7BB66-6627-8047-A019-C677FB7226E7}"/>
              </a:ext>
            </a:extLst>
          </p:cNvPr>
          <p:cNvSpPr txBox="1"/>
          <p:nvPr/>
        </p:nvSpPr>
        <p:spPr>
          <a:xfrm>
            <a:off x="3209136" y="3214864"/>
            <a:ext cx="2713880" cy="276999"/>
          </a:xfrm>
          <a:prstGeom prst="rect">
            <a:avLst/>
          </a:prstGeom>
          <a:noFill/>
        </p:spPr>
        <p:txBody>
          <a:bodyPr wrap="square" rtlCol="0">
            <a:spAutoFit/>
          </a:bodyPr>
          <a:lstStyle/>
          <a:p>
            <a:r>
              <a:rPr lang="en-US" sz="1200" dirty="0"/>
              <a:t>Event trigger notification</a:t>
            </a:r>
          </a:p>
        </p:txBody>
      </p:sp>
      <p:sp>
        <p:nvSpPr>
          <p:cNvPr id="28" name="Oval 27">
            <a:extLst>
              <a:ext uri="{FF2B5EF4-FFF2-40B4-BE49-F238E27FC236}">
                <a16:creationId xmlns:a16="http://schemas.microsoft.com/office/drawing/2014/main" id="{75C1E90D-8CE3-204E-B308-68DCD2946D18}"/>
              </a:ext>
            </a:extLst>
          </p:cNvPr>
          <p:cNvSpPr/>
          <p:nvPr/>
        </p:nvSpPr>
        <p:spPr>
          <a:xfrm>
            <a:off x="6854065" y="241532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4</a:t>
            </a:r>
          </a:p>
        </p:txBody>
      </p:sp>
      <p:sp>
        <p:nvSpPr>
          <p:cNvPr id="29" name="TextBox 28">
            <a:extLst>
              <a:ext uri="{FF2B5EF4-FFF2-40B4-BE49-F238E27FC236}">
                <a16:creationId xmlns:a16="http://schemas.microsoft.com/office/drawing/2014/main" id="{32BE8C10-C301-B240-BC02-A44D47D07056}"/>
              </a:ext>
            </a:extLst>
          </p:cNvPr>
          <p:cNvSpPr txBox="1"/>
          <p:nvPr/>
        </p:nvSpPr>
        <p:spPr>
          <a:xfrm>
            <a:off x="7425588" y="2523358"/>
            <a:ext cx="2713880" cy="276999"/>
          </a:xfrm>
          <a:prstGeom prst="rect">
            <a:avLst/>
          </a:prstGeom>
          <a:noFill/>
        </p:spPr>
        <p:txBody>
          <a:bodyPr wrap="square" rtlCol="0">
            <a:spAutoFit/>
          </a:bodyPr>
          <a:lstStyle/>
          <a:p>
            <a:r>
              <a:rPr lang="en-US" sz="1200" dirty="0"/>
              <a:t>Generates thumbnail</a:t>
            </a:r>
          </a:p>
        </p:txBody>
      </p:sp>
    </p:spTree>
    <p:extLst>
      <p:ext uri="{BB962C8B-B14F-4D97-AF65-F5344CB8AC3E}">
        <p14:creationId xmlns:p14="http://schemas.microsoft.com/office/powerpoint/2010/main" val="3043026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804C-B1A1-A44D-972C-F76F8BE14580}"/>
              </a:ext>
            </a:extLst>
          </p:cNvPr>
          <p:cNvSpPr>
            <a:spLocks noGrp="1"/>
          </p:cNvSpPr>
          <p:nvPr>
            <p:ph type="title"/>
          </p:nvPr>
        </p:nvSpPr>
        <p:spPr/>
        <p:txBody>
          <a:bodyPr/>
          <a:lstStyle/>
          <a:p>
            <a:r>
              <a:rPr lang="en-IN" b="0" dirty="0"/>
              <a:t>Serverless Computing </a:t>
            </a:r>
            <a:endParaRPr lang="en-US" dirty="0"/>
          </a:p>
        </p:txBody>
      </p:sp>
      <p:pic>
        <p:nvPicPr>
          <p:cNvPr id="9" name="Picture 8">
            <a:extLst>
              <a:ext uri="{FF2B5EF4-FFF2-40B4-BE49-F238E27FC236}">
                <a16:creationId xmlns:a16="http://schemas.microsoft.com/office/drawing/2014/main" id="{978CFC91-6B70-6644-84F7-F969C7A60742}"/>
              </a:ext>
            </a:extLst>
          </p:cNvPr>
          <p:cNvPicPr>
            <a:picLocks noChangeAspect="1"/>
          </p:cNvPicPr>
          <p:nvPr/>
        </p:nvPicPr>
        <p:blipFill>
          <a:blip r:embed="rId2"/>
          <a:stretch>
            <a:fillRect/>
          </a:stretch>
        </p:blipFill>
        <p:spPr>
          <a:xfrm>
            <a:off x="1159789" y="1630132"/>
            <a:ext cx="2003417" cy="2136979"/>
          </a:xfrm>
          <a:prstGeom prst="rect">
            <a:avLst/>
          </a:prstGeom>
        </p:spPr>
      </p:pic>
      <p:pic>
        <p:nvPicPr>
          <p:cNvPr id="11" name="Picture 10">
            <a:extLst>
              <a:ext uri="{FF2B5EF4-FFF2-40B4-BE49-F238E27FC236}">
                <a16:creationId xmlns:a16="http://schemas.microsoft.com/office/drawing/2014/main" id="{243481E8-A766-A646-9D01-E72026BB9E18}"/>
              </a:ext>
            </a:extLst>
          </p:cNvPr>
          <p:cNvPicPr>
            <a:picLocks noChangeAspect="1"/>
          </p:cNvPicPr>
          <p:nvPr/>
        </p:nvPicPr>
        <p:blipFill>
          <a:blip r:embed="rId3"/>
          <a:stretch>
            <a:fillRect/>
          </a:stretch>
        </p:blipFill>
        <p:spPr>
          <a:xfrm>
            <a:off x="4993240" y="1630132"/>
            <a:ext cx="2053975" cy="2053975"/>
          </a:xfrm>
          <a:prstGeom prst="rect">
            <a:avLst/>
          </a:prstGeom>
        </p:spPr>
      </p:pic>
      <p:pic>
        <p:nvPicPr>
          <p:cNvPr id="13" name="Picture 12">
            <a:extLst>
              <a:ext uri="{FF2B5EF4-FFF2-40B4-BE49-F238E27FC236}">
                <a16:creationId xmlns:a16="http://schemas.microsoft.com/office/drawing/2014/main" id="{17D3F911-58C1-6F4C-9D68-34A573F92B07}"/>
              </a:ext>
            </a:extLst>
          </p:cNvPr>
          <p:cNvPicPr>
            <a:picLocks noChangeAspect="1"/>
          </p:cNvPicPr>
          <p:nvPr/>
        </p:nvPicPr>
        <p:blipFill>
          <a:blip r:embed="rId4"/>
          <a:stretch>
            <a:fillRect/>
          </a:stretch>
        </p:blipFill>
        <p:spPr>
          <a:xfrm>
            <a:off x="8960252" y="1630132"/>
            <a:ext cx="2053975" cy="2053975"/>
          </a:xfrm>
          <a:prstGeom prst="rect">
            <a:avLst/>
          </a:prstGeom>
        </p:spPr>
      </p:pic>
      <p:sp>
        <p:nvSpPr>
          <p:cNvPr id="14" name="Title 1">
            <a:extLst>
              <a:ext uri="{FF2B5EF4-FFF2-40B4-BE49-F238E27FC236}">
                <a16:creationId xmlns:a16="http://schemas.microsoft.com/office/drawing/2014/main" id="{92A8561E-5394-974F-AE92-4BEAE86BFB70}"/>
              </a:ext>
            </a:extLst>
          </p:cNvPr>
          <p:cNvSpPr txBox="1">
            <a:spLocks/>
          </p:cNvSpPr>
          <p:nvPr/>
        </p:nvSpPr>
        <p:spPr bwMode="auto">
          <a:xfrm>
            <a:off x="466047" y="3967484"/>
            <a:ext cx="33909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800" b="1" kern="1200">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defRPr>
            </a:lvl9pPr>
          </a:lstStyle>
          <a:p>
            <a:pPr algn="ctr"/>
            <a:r>
              <a:rPr lang="en-IN" sz="1800" b="0" dirty="0">
                <a:solidFill>
                  <a:schemeClr val="tx1"/>
                </a:solidFill>
                <a:latin typeface="Helvetica" pitchFamily="2" charset="0"/>
              </a:rPr>
              <a:t>No servers to provision, </a:t>
            </a:r>
          </a:p>
          <a:p>
            <a:pPr algn="ctr"/>
            <a:r>
              <a:rPr lang="en-IN" sz="1800" b="0" dirty="0">
                <a:solidFill>
                  <a:schemeClr val="tx1"/>
                </a:solidFill>
                <a:latin typeface="Helvetica" pitchFamily="2" charset="0"/>
              </a:rPr>
              <a:t>scale or manage</a:t>
            </a:r>
            <a:endParaRPr lang="en-IN" sz="1800" dirty="0">
              <a:solidFill>
                <a:schemeClr val="tx1"/>
              </a:solidFill>
            </a:endParaRPr>
          </a:p>
        </p:txBody>
      </p:sp>
      <p:sp>
        <p:nvSpPr>
          <p:cNvPr id="15" name="Title 1">
            <a:extLst>
              <a:ext uri="{FF2B5EF4-FFF2-40B4-BE49-F238E27FC236}">
                <a16:creationId xmlns:a16="http://schemas.microsoft.com/office/drawing/2014/main" id="{05A09C69-9040-7349-BC7E-99C56E288664}"/>
              </a:ext>
            </a:extLst>
          </p:cNvPr>
          <p:cNvSpPr txBox="1">
            <a:spLocks/>
          </p:cNvSpPr>
          <p:nvPr/>
        </p:nvSpPr>
        <p:spPr bwMode="auto">
          <a:xfrm>
            <a:off x="4324777" y="3967483"/>
            <a:ext cx="33909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800" b="1" kern="1200">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defRPr>
            </a:lvl9pPr>
          </a:lstStyle>
          <a:p>
            <a:pPr algn="ctr"/>
            <a:r>
              <a:rPr lang="en-IN" sz="1800" b="0" dirty="0">
                <a:solidFill>
                  <a:schemeClr val="tx1"/>
                </a:solidFill>
                <a:latin typeface="Helvetica" pitchFamily="2" charset="0"/>
              </a:rPr>
              <a:t>Flexible scaling </a:t>
            </a:r>
            <a:endParaRPr lang="en-IN" sz="1800" dirty="0">
              <a:solidFill>
                <a:schemeClr val="tx1"/>
              </a:solidFill>
            </a:endParaRPr>
          </a:p>
        </p:txBody>
      </p:sp>
      <p:sp>
        <p:nvSpPr>
          <p:cNvPr id="16" name="Title 1">
            <a:extLst>
              <a:ext uri="{FF2B5EF4-FFF2-40B4-BE49-F238E27FC236}">
                <a16:creationId xmlns:a16="http://schemas.microsoft.com/office/drawing/2014/main" id="{CF128D63-B92A-E64B-9808-EE8827F6E1C2}"/>
              </a:ext>
            </a:extLst>
          </p:cNvPr>
          <p:cNvSpPr txBox="1">
            <a:spLocks/>
          </p:cNvSpPr>
          <p:nvPr/>
        </p:nvSpPr>
        <p:spPr bwMode="auto">
          <a:xfrm>
            <a:off x="8256315" y="3967483"/>
            <a:ext cx="3461847" cy="89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800" b="1" kern="1200">
                <a:solidFill>
                  <a:schemeClr val="bg1"/>
                </a:solidFill>
                <a:latin typeface="+mj-lt"/>
                <a:ea typeface="+mj-ea"/>
                <a:cs typeface="+mj-cs"/>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defRPr>
            </a:lvl9pPr>
          </a:lstStyle>
          <a:p>
            <a:pPr algn="ctr"/>
            <a:r>
              <a:rPr lang="en-IN" sz="1800" b="0" dirty="0">
                <a:solidFill>
                  <a:schemeClr val="tx1"/>
                </a:solidFill>
                <a:latin typeface="Helvetica" pitchFamily="2" charset="0"/>
              </a:rPr>
              <a:t>Built-in availability</a:t>
            </a:r>
          </a:p>
          <a:p>
            <a:pPr algn="ctr"/>
            <a:r>
              <a:rPr lang="en-IN" sz="1800" b="0" dirty="0">
                <a:solidFill>
                  <a:schemeClr val="tx1"/>
                </a:solidFill>
                <a:latin typeface="Helvetica" pitchFamily="2" charset="0"/>
              </a:rPr>
              <a:t> and </a:t>
            </a:r>
          </a:p>
          <a:p>
            <a:pPr algn="ctr"/>
            <a:r>
              <a:rPr lang="en-IN" sz="1800" b="0" dirty="0">
                <a:solidFill>
                  <a:schemeClr val="tx1"/>
                </a:solidFill>
                <a:latin typeface="Helvetica" pitchFamily="2" charset="0"/>
              </a:rPr>
              <a:t>fault tolerance </a:t>
            </a:r>
            <a:endParaRPr lang="en-IN" sz="1800" dirty="0">
              <a:solidFill>
                <a:schemeClr val="tx1"/>
              </a:solidFill>
            </a:endParaRPr>
          </a:p>
        </p:txBody>
      </p:sp>
      <p:sp>
        <p:nvSpPr>
          <p:cNvPr id="10" name="Slide Number Placeholder 2">
            <a:extLst>
              <a:ext uri="{FF2B5EF4-FFF2-40B4-BE49-F238E27FC236}">
                <a16:creationId xmlns:a16="http://schemas.microsoft.com/office/drawing/2014/main" id="{1F16D106-D7E9-B048-8F44-5A2012FAABBD}"/>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5</a:t>
            </a:fld>
            <a:endParaRPr lang="en-US" dirty="0"/>
          </a:p>
        </p:txBody>
      </p:sp>
    </p:spTree>
    <p:extLst>
      <p:ext uri="{BB962C8B-B14F-4D97-AF65-F5344CB8AC3E}">
        <p14:creationId xmlns:p14="http://schemas.microsoft.com/office/powerpoint/2010/main" val="834331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Async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50</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2914705"/>
            <a:ext cx="0" cy="3413182"/>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Services</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S3</a:t>
            </a:r>
          </a:p>
          <a:p>
            <a:r>
              <a:rPr lang="en-US" sz="1200" dirty="0"/>
              <a:t>Object upload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20" name="Graphic 19">
            <a:extLst>
              <a:ext uri="{FF2B5EF4-FFF2-40B4-BE49-F238E27FC236}">
                <a16:creationId xmlns:a16="http://schemas.microsoft.com/office/drawing/2014/main" id="{4C1B007A-06D4-EA4E-969E-ED38C69668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2307" y="2123449"/>
            <a:ext cx="711200" cy="711200"/>
          </a:xfrm>
          <a:prstGeom prst="rect">
            <a:avLst/>
          </a:prstGeom>
        </p:spPr>
      </p:pic>
      <p:sp>
        <p:nvSpPr>
          <p:cNvPr id="21" name="Oval 20">
            <a:extLst>
              <a:ext uri="{FF2B5EF4-FFF2-40B4-BE49-F238E27FC236}">
                <a16:creationId xmlns:a16="http://schemas.microsoft.com/office/drawing/2014/main" id="{1D7F3724-26FC-9A46-BEFA-F1FC7844F59E}"/>
              </a:ext>
            </a:extLst>
          </p:cNvPr>
          <p:cNvSpPr/>
          <p:nvPr/>
        </p:nvSpPr>
        <p:spPr>
          <a:xfrm>
            <a:off x="118695" y="3106829"/>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22" name="Straight Arrow Connector 21">
            <a:extLst>
              <a:ext uri="{FF2B5EF4-FFF2-40B4-BE49-F238E27FC236}">
                <a16:creationId xmlns:a16="http://schemas.microsoft.com/office/drawing/2014/main" id="{19F6A62B-9AB1-DB41-9890-60376E45A9A8}"/>
              </a:ext>
            </a:extLst>
          </p:cNvPr>
          <p:cNvCxnSpPr>
            <a:cxnSpLocks/>
          </p:cNvCxnSpPr>
          <p:nvPr/>
        </p:nvCxnSpPr>
        <p:spPr>
          <a:xfrm flipH="1">
            <a:off x="118696" y="377859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F8F4894-A274-7247-88DF-334062FDB1CD}"/>
              </a:ext>
            </a:extLst>
          </p:cNvPr>
          <p:cNvSpPr txBox="1"/>
          <p:nvPr/>
        </p:nvSpPr>
        <p:spPr>
          <a:xfrm>
            <a:off x="104797" y="3836913"/>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4" name="Rectangle 23">
            <a:extLst>
              <a:ext uri="{FF2B5EF4-FFF2-40B4-BE49-F238E27FC236}">
                <a16:creationId xmlns:a16="http://schemas.microsoft.com/office/drawing/2014/main" id="{E592D8D3-2AA3-B340-AEBF-102AFF0F82BD}"/>
              </a:ext>
            </a:extLst>
          </p:cNvPr>
          <p:cNvSpPr/>
          <p:nvPr/>
        </p:nvSpPr>
        <p:spPr>
          <a:xfrm>
            <a:off x="1952941" y="2904548"/>
            <a:ext cx="289932" cy="874042"/>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Oval 17">
            <a:extLst>
              <a:ext uri="{FF2B5EF4-FFF2-40B4-BE49-F238E27FC236}">
                <a16:creationId xmlns:a16="http://schemas.microsoft.com/office/drawing/2014/main" id="{54F0612D-A429-D74F-8D2A-C64BB649237C}"/>
              </a:ext>
            </a:extLst>
          </p:cNvPr>
          <p:cNvSpPr/>
          <p:nvPr/>
        </p:nvSpPr>
        <p:spPr>
          <a:xfrm>
            <a:off x="2637613" y="3106829"/>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9" name="Straight Arrow Connector 18">
            <a:extLst>
              <a:ext uri="{FF2B5EF4-FFF2-40B4-BE49-F238E27FC236}">
                <a16:creationId xmlns:a16="http://schemas.microsoft.com/office/drawing/2014/main" id="{A3C1EB82-E9F5-E74D-8E5B-06230327494A}"/>
              </a:ext>
            </a:extLst>
          </p:cNvPr>
          <p:cNvCxnSpPr>
            <a:cxnSpLocks/>
          </p:cNvCxnSpPr>
          <p:nvPr/>
        </p:nvCxnSpPr>
        <p:spPr>
          <a:xfrm>
            <a:off x="2372457" y="3778590"/>
            <a:ext cx="3456843"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F3160DA3-4E95-FE4C-B279-69611B94E4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1175" y="3067390"/>
            <a:ext cx="711200" cy="711200"/>
          </a:xfrm>
          <a:prstGeom prst="rect">
            <a:avLst/>
          </a:prstGeom>
        </p:spPr>
      </p:pic>
      <p:sp>
        <p:nvSpPr>
          <p:cNvPr id="31" name="TextBox 30">
            <a:extLst>
              <a:ext uri="{FF2B5EF4-FFF2-40B4-BE49-F238E27FC236}">
                <a16:creationId xmlns:a16="http://schemas.microsoft.com/office/drawing/2014/main" id="{F5D7BB66-6627-8047-A019-C677FB7226E7}"/>
              </a:ext>
            </a:extLst>
          </p:cNvPr>
          <p:cNvSpPr txBox="1"/>
          <p:nvPr/>
        </p:nvSpPr>
        <p:spPr>
          <a:xfrm>
            <a:off x="3209136" y="3214864"/>
            <a:ext cx="2713880" cy="276999"/>
          </a:xfrm>
          <a:prstGeom prst="rect">
            <a:avLst/>
          </a:prstGeom>
          <a:noFill/>
        </p:spPr>
        <p:txBody>
          <a:bodyPr wrap="square" rtlCol="0">
            <a:spAutoFit/>
          </a:bodyPr>
          <a:lstStyle/>
          <a:p>
            <a:r>
              <a:rPr lang="en-US" sz="1200" dirty="0"/>
              <a:t>Event trigger notification</a:t>
            </a:r>
          </a:p>
        </p:txBody>
      </p:sp>
      <p:sp>
        <p:nvSpPr>
          <p:cNvPr id="28" name="Oval 27">
            <a:extLst>
              <a:ext uri="{FF2B5EF4-FFF2-40B4-BE49-F238E27FC236}">
                <a16:creationId xmlns:a16="http://schemas.microsoft.com/office/drawing/2014/main" id="{75C1E90D-8CE3-204E-B308-68DCD2946D18}"/>
              </a:ext>
            </a:extLst>
          </p:cNvPr>
          <p:cNvSpPr/>
          <p:nvPr/>
        </p:nvSpPr>
        <p:spPr>
          <a:xfrm>
            <a:off x="6854065" y="241532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4</a:t>
            </a:r>
          </a:p>
        </p:txBody>
      </p:sp>
      <p:sp>
        <p:nvSpPr>
          <p:cNvPr id="29" name="TextBox 28">
            <a:extLst>
              <a:ext uri="{FF2B5EF4-FFF2-40B4-BE49-F238E27FC236}">
                <a16:creationId xmlns:a16="http://schemas.microsoft.com/office/drawing/2014/main" id="{32BE8C10-C301-B240-BC02-A44D47D07056}"/>
              </a:ext>
            </a:extLst>
          </p:cNvPr>
          <p:cNvSpPr txBox="1"/>
          <p:nvPr/>
        </p:nvSpPr>
        <p:spPr>
          <a:xfrm>
            <a:off x="7425588" y="2523358"/>
            <a:ext cx="2713880" cy="276999"/>
          </a:xfrm>
          <a:prstGeom prst="rect">
            <a:avLst/>
          </a:prstGeom>
          <a:noFill/>
        </p:spPr>
        <p:txBody>
          <a:bodyPr wrap="square" rtlCol="0">
            <a:spAutoFit/>
          </a:bodyPr>
          <a:lstStyle/>
          <a:p>
            <a:r>
              <a:rPr lang="en-US" sz="1200" dirty="0"/>
              <a:t>Generates thumbnail</a:t>
            </a:r>
          </a:p>
        </p:txBody>
      </p:sp>
      <p:pic>
        <p:nvPicPr>
          <p:cNvPr id="30" name="Graphic 29">
            <a:extLst>
              <a:ext uri="{FF2B5EF4-FFF2-40B4-BE49-F238E27FC236}">
                <a16:creationId xmlns:a16="http://schemas.microsoft.com/office/drawing/2014/main" id="{8A4BE99A-2D5A-504B-9BEE-7EBD3139EC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96496" y="3778590"/>
            <a:ext cx="711200" cy="711200"/>
          </a:xfrm>
          <a:prstGeom prst="rect">
            <a:avLst/>
          </a:prstGeom>
        </p:spPr>
      </p:pic>
      <p:sp>
        <p:nvSpPr>
          <p:cNvPr id="32" name="Rectangle 31">
            <a:extLst>
              <a:ext uri="{FF2B5EF4-FFF2-40B4-BE49-F238E27FC236}">
                <a16:creationId xmlns:a16="http://schemas.microsoft.com/office/drawing/2014/main" id="{FA39D367-BC60-8740-B9F3-6443488B666B}"/>
              </a:ext>
            </a:extLst>
          </p:cNvPr>
          <p:cNvSpPr/>
          <p:nvPr/>
        </p:nvSpPr>
        <p:spPr>
          <a:xfrm>
            <a:off x="10476234" y="4559537"/>
            <a:ext cx="289932" cy="874042"/>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3" name="Straight Arrow Connector 32">
            <a:extLst>
              <a:ext uri="{FF2B5EF4-FFF2-40B4-BE49-F238E27FC236}">
                <a16:creationId xmlns:a16="http://schemas.microsoft.com/office/drawing/2014/main" id="{69BD3B78-3B25-E745-BAF2-9E00636BCFCF}"/>
              </a:ext>
            </a:extLst>
          </p:cNvPr>
          <p:cNvCxnSpPr>
            <a:cxnSpLocks/>
          </p:cNvCxnSpPr>
          <p:nvPr/>
        </p:nvCxnSpPr>
        <p:spPr>
          <a:xfrm>
            <a:off x="6851689" y="4479987"/>
            <a:ext cx="3287779" cy="9803"/>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FA6163D-661E-1540-8F40-11BA6FD2B033}"/>
              </a:ext>
            </a:extLst>
          </p:cNvPr>
          <p:cNvSpPr/>
          <p:nvPr/>
        </p:nvSpPr>
        <p:spPr>
          <a:xfrm>
            <a:off x="6837790" y="3885857"/>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5</a:t>
            </a:r>
          </a:p>
        </p:txBody>
      </p:sp>
      <p:cxnSp>
        <p:nvCxnSpPr>
          <p:cNvPr id="37" name="Straight Arrow Connector 36">
            <a:extLst>
              <a:ext uri="{FF2B5EF4-FFF2-40B4-BE49-F238E27FC236}">
                <a16:creationId xmlns:a16="http://schemas.microsoft.com/office/drawing/2014/main" id="{B495E412-0809-3044-8AFA-1852FA3CA3E5}"/>
              </a:ext>
            </a:extLst>
          </p:cNvPr>
          <p:cNvCxnSpPr>
            <a:cxnSpLocks/>
          </p:cNvCxnSpPr>
          <p:nvPr/>
        </p:nvCxnSpPr>
        <p:spPr>
          <a:xfrm flipH="1">
            <a:off x="6851689" y="5343872"/>
            <a:ext cx="3287779"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EE4F83A-36A3-9C46-912F-EFE28F8694E6}"/>
              </a:ext>
            </a:extLst>
          </p:cNvPr>
          <p:cNvSpPr txBox="1"/>
          <p:nvPr/>
        </p:nvSpPr>
        <p:spPr>
          <a:xfrm>
            <a:off x="7425588" y="4996558"/>
            <a:ext cx="1598370" cy="276999"/>
          </a:xfrm>
          <a:prstGeom prst="rect">
            <a:avLst/>
          </a:prstGeom>
          <a:noFill/>
        </p:spPr>
        <p:txBody>
          <a:bodyPr wrap="square" rtlCol="0">
            <a:spAutoFit/>
          </a:bodyPr>
          <a:lstStyle/>
          <a:p>
            <a:r>
              <a:rPr lang="en-US" sz="1200" dirty="0">
                <a:solidFill>
                  <a:schemeClr val="tx2">
                    <a:lumMod val="60000"/>
                    <a:lumOff val="40000"/>
                  </a:schemeClr>
                </a:solidFill>
              </a:rPr>
              <a:t>Upload complete</a:t>
            </a:r>
          </a:p>
        </p:txBody>
      </p:sp>
      <p:sp>
        <p:nvSpPr>
          <p:cNvPr id="39" name="Rectangle 38">
            <a:extLst>
              <a:ext uri="{FF2B5EF4-FFF2-40B4-BE49-F238E27FC236}">
                <a16:creationId xmlns:a16="http://schemas.microsoft.com/office/drawing/2014/main" id="{B7ABCE1F-8932-B245-8B9D-01D6E7217EFC}"/>
              </a:ext>
            </a:extLst>
          </p:cNvPr>
          <p:cNvSpPr/>
          <p:nvPr/>
        </p:nvSpPr>
        <p:spPr>
          <a:xfrm>
            <a:off x="6227366" y="3791218"/>
            <a:ext cx="289932" cy="155265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0" name="TextBox 39">
            <a:extLst>
              <a:ext uri="{FF2B5EF4-FFF2-40B4-BE49-F238E27FC236}">
                <a16:creationId xmlns:a16="http://schemas.microsoft.com/office/drawing/2014/main" id="{EB1F9300-B87D-8241-89E9-71D142802B90}"/>
              </a:ext>
            </a:extLst>
          </p:cNvPr>
          <p:cNvSpPr txBox="1"/>
          <p:nvPr/>
        </p:nvSpPr>
        <p:spPr>
          <a:xfrm>
            <a:off x="7425588" y="4035328"/>
            <a:ext cx="2713880" cy="276999"/>
          </a:xfrm>
          <a:prstGeom prst="rect">
            <a:avLst/>
          </a:prstGeom>
          <a:noFill/>
        </p:spPr>
        <p:txBody>
          <a:bodyPr wrap="square" rtlCol="0">
            <a:spAutoFit/>
          </a:bodyPr>
          <a:lstStyle/>
          <a:p>
            <a:r>
              <a:rPr lang="en-US" sz="1200" dirty="0"/>
              <a:t>Uploads to output bucket</a:t>
            </a:r>
          </a:p>
        </p:txBody>
      </p:sp>
    </p:spTree>
    <p:extLst>
      <p:ext uri="{BB962C8B-B14F-4D97-AF65-F5344CB8AC3E}">
        <p14:creationId xmlns:p14="http://schemas.microsoft.com/office/powerpoint/2010/main" val="1274046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Stream/Poll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51</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 Poller</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2914705"/>
            <a:ext cx="0" cy="3413182"/>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BF0A341-F740-1F4A-8EEE-A861886C2D6D}"/>
              </a:ext>
            </a:extLst>
          </p:cNvPr>
          <p:cNvPicPr>
            <a:picLocks noChangeAspect="1"/>
          </p:cNvPicPr>
          <p:nvPr/>
        </p:nvPicPr>
        <p:blipFill>
          <a:blip r:embed="rId2"/>
          <a:stretch>
            <a:fillRect/>
          </a:stretch>
        </p:blipFill>
        <p:spPr>
          <a:xfrm>
            <a:off x="1556237" y="1962728"/>
            <a:ext cx="1104525" cy="1104525"/>
          </a:xfrm>
          <a:prstGeom prst="rect">
            <a:avLst/>
          </a:prstGeom>
        </p:spPr>
      </p:pic>
    </p:spTree>
    <p:extLst>
      <p:ext uri="{BB962C8B-B14F-4D97-AF65-F5344CB8AC3E}">
        <p14:creationId xmlns:p14="http://schemas.microsoft.com/office/powerpoint/2010/main" val="4269158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Stream/Poll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52</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 Poller</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3147646"/>
            <a:ext cx="0" cy="3180241"/>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SQS</a:t>
            </a:r>
          </a:p>
          <a:p>
            <a:r>
              <a:rPr lang="en-US" sz="1200" dirty="0"/>
              <a:t>message added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14" name="Picture 13">
            <a:extLst>
              <a:ext uri="{FF2B5EF4-FFF2-40B4-BE49-F238E27FC236}">
                <a16:creationId xmlns:a16="http://schemas.microsoft.com/office/drawing/2014/main" id="{FBF0A341-F740-1F4A-8EEE-A861886C2D6D}"/>
              </a:ext>
            </a:extLst>
          </p:cNvPr>
          <p:cNvPicPr>
            <a:picLocks noChangeAspect="1"/>
          </p:cNvPicPr>
          <p:nvPr/>
        </p:nvPicPr>
        <p:blipFill>
          <a:blip r:embed="rId2"/>
          <a:stretch>
            <a:fillRect/>
          </a:stretch>
        </p:blipFill>
        <p:spPr>
          <a:xfrm>
            <a:off x="1556237" y="1962728"/>
            <a:ext cx="1104525" cy="1104525"/>
          </a:xfrm>
          <a:prstGeom prst="rect">
            <a:avLst/>
          </a:prstGeom>
        </p:spPr>
      </p:pic>
      <p:sp>
        <p:nvSpPr>
          <p:cNvPr id="18" name="Oval 17">
            <a:extLst>
              <a:ext uri="{FF2B5EF4-FFF2-40B4-BE49-F238E27FC236}">
                <a16:creationId xmlns:a16="http://schemas.microsoft.com/office/drawing/2014/main" id="{E42F4039-D482-3A41-9196-EA884D86A1DB}"/>
              </a:ext>
            </a:extLst>
          </p:cNvPr>
          <p:cNvSpPr/>
          <p:nvPr/>
        </p:nvSpPr>
        <p:spPr>
          <a:xfrm>
            <a:off x="118695" y="296981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19" name="Straight Arrow Connector 18">
            <a:extLst>
              <a:ext uri="{FF2B5EF4-FFF2-40B4-BE49-F238E27FC236}">
                <a16:creationId xmlns:a16="http://schemas.microsoft.com/office/drawing/2014/main" id="{9768BEB3-5BA1-314F-9955-F177E7DEB41A}"/>
              </a:ext>
            </a:extLst>
          </p:cNvPr>
          <p:cNvCxnSpPr>
            <a:cxnSpLocks/>
          </p:cNvCxnSpPr>
          <p:nvPr/>
        </p:nvCxnSpPr>
        <p:spPr>
          <a:xfrm flipH="1">
            <a:off x="118696" y="354486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E032050-194B-B54E-8F89-579179E37991}"/>
              </a:ext>
            </a:extLst>
          </p:cNvPr>
          <p:cNvSpPr txBox="1"/>
          <p:nvPr/>
        </p:nvSpPr>
        <p:spPr>
          <a:xfrm>
            <a:off x="118695" y="3584225"/>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1" name="Rectangle 20">
            <a:extLst>
              <a:ext uri="{FF2B5EF4-FFF2-40B4-BE49-F238E27FC236}">
                <a16:creationId xmlns:a16="http://schemas.microsoft.com/office/drawing/2014/main" id="{A57F691D-F911-1544-8E84-3E37C1DEA535}"/>
              </a:ext>
            </a:extLst>
          </p:cNvPr>
          <p:cNvSpPr/>
          <p:nvPr/>
        </p:nvSpPr>
        <p:spPr>
          <a:xfrm>
            <a:off x="1952941" y="2969814"/>
            <a:ext cx="289932" cy="48336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17234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Stream/Poll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53</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 Poller</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3147646"/>
            <a:ext cx="0" cy="3180241"/>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SQS</a:t>
            </a:r>
          </a:p>
          <a:p>
            <a:r>
              <a:rPr lang="en-US" sz="1200" dirty="0"/>
              <a:t>message added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14" name="Picture 13">
            <a:extLst>
              <a:ext uri="{FF2B5EF4-FFF2-40B4-BE49-F238E27FC236}">
                <a16:creationId xmlns:a16="http://schemas.microsoft.com/office/drawing/2014/main" id="{FBF0A341-F740-1F4A-8EEE-A861886C2D6D}"/>
              </a:ext>
            </a:extLst>
          </p:cNvPr>
          <p:cNvPicPr>
            <a:picLocks noChangeAspect="1"/>
          </p:cNvPicPr>
          <p:nvPr/>
        </p:nvPicPr>
        <p:blipFill>
          <a:blip r:embed="rId2"/>
          <a:stretch>
            <a:fillRect/>
          </a:stretch>
        </p:blipFill>
        <p:spPr>
          <a:xfrm>
            <a:off x="1556237" y="1962728"/>
            <a:ext cx="1104525" cy="1104525"/>
          </a:xfrm>
          <a:prstGeom prst="rect">
            <a:avLst/>
          </a:prstGeom>
        </p:spPr>
      </p:pic>
      <p:sp>
        <p:nvSpPr>
          <p:cNvPr id="18" name="Oval 17">
            <a:extLst>
              <a:ext uri="{FF2B5EF4-FFF2-40B4-BE49-F238E27FC236}">
                <a16:creationId xmlns:a16="http://schemas.microsoft.com/office/drawing/2014/main" id="{E42F4039-D482-3A41-9196-EA884D86A1DB}"/>
              </a:ext>
            </a:extLst>
          </p:cNvPr>
          <p:cNvSpPr/>
          <p:nvPr/>
        </p:nvSpPr>
        <p:spPr>
          <a:xfrm>
            <a:off x="118695" y="296981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19" name="Straight Arrow Connector 18">
            <a:extLst>
              <a:ext uri="{FF2B5EF4-FFF2-40B4-BE49-F238E27FC236}">
                <a16:creationId xmlns:a16="http://schemas.microsoft.com/office/drawing/2014/main" id="{9768BEB3-5BA1-314F-9955-F177E7DEB41A}"/>
              </a:ext>
            </a:extLst>
          </p:cNvPr>
          <p:cNvCxnSpPr>
            <a:cxnSpLocks/>
          </p:cNvCxnSpPr>
          <p:nvPr/>
        </p:nvCxnSpPr>
        <p:spPr>
          <a:xfrm flipH="1">
            <a:off x="118696" y="354486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E032050-194B-B54E-8F89-579179E37991}"/>
              </a:ext>
            </a:extLst>
          </p:cNvPr>
          <p:cNvSpPr txBox="1"/>
          <p:nvPr/>
        </p:nvSpPr>
        <p:spPr>
          <a:xfrm>
            <a:off x="118695" y="3584225"/>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1" name="Rectangle 20">
            <a:extLst>
              <a:ext uri="{FF2B5EF4-FFF2-40B4-BE49-F238E27FC236}">
                <a16:creationId xmlns:a16="http://schemas.microsoft.com/office/drawing/2014/main" id="{A57F691D-F911-1544-8E84-3E37C1DEA535}"/>
              </a:ext>
            </a:extLst>
          </p:cNvPr>
          <p:cNvSpPr/>
          <p:nvPr/>
        </p:nvSpPr>
        <p:spPr>
          <a:xfrm>
            <a:off x="1952941" y="2969814"/>
            <a:ext cx="289932" cy="48336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Oval 21">
            <a:extLst>
              <a:ext uri="{FF2B5EF4-FFF2-40B4-BE49-F238E27FC236}">
                <a16:creationId xmlns:a16="http://schemas.microsoft.com/office/drawing/2014/main" id="{E28CED43-ED9C-444A-8482-748463BAD2D5}"/>
              </a:ext>
            </a:extLst>
          </p:cNvPr>
          <p:cNvSpPr/>
          <p:nvPr/>
        </p:nvSpPr>
        <p:spPr>
          <a:xfrm>
            <a:off x="2478750" y="3111681"/>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23" name="Straight Arrow Connector 22">
            <a:extLst>
              <a:ext uri="{FF2B5EF4-FFF2-40B4-BE49-F238E27FC236}">
                <a16:creationId xmlns:a16="http://schemas.microsoft.com/office/drawing/2014/main" id="{81410BD9-F2A3-3646-B298-B582580FAB95}"/>
              </a:ext>
            </a:extLst>
          </p:cNvPr>
          <p:cNvCxnSpPr>
            <a:cxnSpLocks/>
          </p:cNvCxnSpPr>
          <p:nvPr/>
        </p:nvCxnSpPr>
        <p:spPr>
          <a:xfrm flipH="1">
            <a:off x="2540977" y="3699459"/>
            <a:ext cx="3302819"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E34AD8EB-EA84-E84F-8117-60759987E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1175" y="3067390"/>
            <a:ext cx="711200" cy="711200"/>
          </a:xfrm>
          <a:prstGeom prst="rect">
            <a:avLst/>
          </a:prstGeom>
        </p:spPr>
      </p:pic>
      <p:sp>
        <p:nvSpPr>
          <p:cNvPr id="25" name="TextBox 24">
            <a:extLst>
              <a:ext uri="{FF2B5EF4-FFF2-40B4-BE49-F238E27FC236}">
                <a16:creationId xmlns:a16="http://schemas.microsoft.com/office/drawing/2014/main" id="{FF167632-30AE-D842-97AA-2BF84B847615}"/>
              </a:ext>
            </a:extLst>
          </p:cNvPr>
          <p:cNvSpPr txBox="1"/>
          <p:nvPr/>
        </p:nvSpPr>
        <p:spPr>
          <a:xfrm>
            <a:off x="2927692" y="3203176"/>
            <a:ext cx="2713880" cy="276999"/>
          </a:xfrm>
          <a:prstGeom prst="rect">
            <a:avLst/>
          </a:prstGeom>
          <a:noFill/>
        </p:spPr>
        <p:txBody>
          <a:bodyPr wrap="square" rtlCol="0">
            <a:spAutoFit/>
          </a:bodyPr>
          <a:lstStyle/>
          <a:p>
            <a:r>
              <a:rPr lang="en-US" sz="1200" dirty="0"/>
              <a:t>Poll for messages</a:t>
            </a:r>
          </a:p>
        </p:txBody>
      </p:sp>
    </p:spTree>
    <p:extLst>
      <p:ext uri="{BB962C8B-B14F-4D97-AF65-F5344CB8AC3E}">
        <p14:creationId xmlns:p14="http://schemas.microsoft.com/office/powerpoint/2010/main" val="3338951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Stream/Poll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54</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 Poller</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3147646"/>
            <a:ext cx="0" cy="3180241"/>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SQS</a:t>
            </a:r>
          </a:p>
          <a:p>
            <a:r>
              <a:rPr lang="en-US" sz="1200" dirty="0"/>
              <a:t>message added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14" name="Picture 13">
            <a:extLst>
              <a:ext uri="{FF2B5EF4-FFF2-40B4-BE49-F238E27FC236}">
                <a16:creationId xmlns:a16="http://schemas.microsoft.com/office/drawing/2014/main" id="{FBF0A341-F740-1F4A-8EEE-A861886C2D6D}"/>
              </a:ext>
            </a:extLst>
          </p:cNvPr>
          <p:cNvPicPr>
            <a:picLocks noChangeAspect="1"/>
          </p:cNvPicPr>
          <p:nvPr/>
        </p:nvPicPr>
        <p:blipFill>
          <a:blip r:embed="rId2"/>
          <a:stretch>
            <a:fillRect/>
          </a:stretch>
        </p:blipFill>
        <p:spPr>
          <a:xfrm>
            <a:off x="1556237" y="1962728"/>
            <a:ext cx="1104525" cy="1104525"/>
          </a:xfrm>
          <a:prstGeom prst="rect">
            <a:avLst/>
          </a:prstGeom>
        </p:spPr>
      </p:pic>
      <p:sp>
        <p:nvSpPr>
          <p:cNvPr id="18" name="Oval 17">
            <a:extLst>
              <a:ext uri="{FF2B5EF4-FFF2-40B4-BE49-F238E27FC236}">
                <a16:creationId xmlns:a16="http://schemas.microsoft.com/office/drawing/2014/main" id="{E42F4039-D482-3A41-9196-EA884D86A1DB}"/>
              </a:ext>
            </a:extLst>
          </p:cNvPr>
          <p:cNvSpPr/>
          <p:nvPr/>
        </p:nvSpPr>
        <p:spPr>
          <a:xfrm>
            <a:off x="118695" y="296981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19" name="Straight Arrow Connector 18">
            <a:extLst>
              <a:ext uri="{FF2B5EF4-FFF2-40B4-BE49-F238E27FC236}">
                <a16:creationId xmlns:a16="http://schemas.microsoft.com/office/drawing/2014/main" id="{9768BEB3-5BA1-314F-9955-F177E7DEB41A}"/>
              </a:ext>
            </a:extLst>
          </p:cNvPr>
          <p:cNvCxnSpPr>
            <a:cxnSpLocks/>
          </p:cNvCxnSpPr>
          <p:nvPr/>
        </p:nvCxnSpPr>
        <p:spPr>
          <a:xfrm flipH="1">
            <a:off x="118696" y="354486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E032050-194B-B54E-8F89-579179E37991}"/>
              </a:ext>
            </a:extLst>
          </p:cNvPr>
          <p:cNvSpPr txBox="1"/>
          <p:nvPr/>
        </p:nvSpPr>
        <p:spPr>
          <a:xfrm>
            <a:off x="118695" y="3584225"/>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1" name="Rectangle 20">
            <a:extLst>
              <a:ext uri="{FF2B5EF4-FFF2-40B4-BE49-F238E27FC236}">
                <a16:creationId xmlns:a16="http://schemas.microsoft.com/office/drawing/2014/main" id="{A57F691D-F911-1544-8E84-3E37C1DEA535}"/>
              </a:ext>
            </a:extLst>
          </p:cNvPr>
          <p:cNvSpPr/>
          <p:nvPr/>
        </p:nvSpPr>
        <p:spPr>
          <a:xfrm>
            <a:off x="1952941" y="2969814"/>
            <a:ext cx="289932" cy="48336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Oval 21">
            <a:extLst>
              <a:ext uri="{FF2B5EF4-FFF2-40B4-BE49-F238E27FC236}">
                <a16:creationId xmlns:a16="http://schemas.microsoft.com/office/drawing/2014/main" id="{E28CED43-ED9C-444A-8482-748463BAD2D5}"/>
              </a:ext>
            </a:extLst>
          </p:cNvPr>
          <p:cNvSpPr/>
          <p:nvPr/>
        </p:nvSpPr>
        <p:spPr>
          <a:xfrm>
            <a:off x="2478750" y="3111681"/>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23" name="Straight Arrow Connector 22">
            <a:extLst>
              <a:ext uri="{FF2B5EF4-FFF2-40B4-BE49-F238E27FC236}">
                <a16:creationId xmlns:a16="http://schemas.microsoft.com/office/drawing/2014/main" id="{81410BD9-F2A3-3646-B298-B582580FAB95}"/>
              </a:ext>
            </a:extLst>
          </p:cNvPr>
          <p:cNvCxnSpPr>
            <a:cxnSpLocks/>
          </p:cNvCxnSpPr>
          <p:nvPr/>
        </p:nvCxnSpPr>
        <p:spPr>
          <a:xfrm flipH="1">
            <a:off x="2540977" y="3699459"/>
            <a:ext cx="3302819"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E34AD8EB-EA84-E84F-8117-60759987E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1175" y="3067390"/>
            <a:ext cx="711200" cy="711200"/>
          </a:xfrm>
          <a:prstGeom prst="rect">
            <a:avLst/>
          </a:prstGeom>
        </p:spPr>
      </p:pic>
      <p:sp>
        <p:nvSpPr>
          <p:cNvPr id="25" name="TextBox 24">
            <a:extLst>
              <a:ext uri="{FF2B5EF4-FFF2-40B4-BE49-F238E27FC236}">
                <a16:creationId xmlns:a16="http://schemas.microsoft.com/office/drawing/2014/main" id="{FF167632-30AE-D842-97AA-2BF84B847615}"/>
              </a:ext>
            </a:extLst>
          </p:cNvPr>
          <p:cNvSpPr txBox="1"/>
          <p:nvPr/>
        </p:nvSpPr>
        <p:spPr>
          <a:xfrm>
            <a:off x="2927692" y="3203176"/>
            <a:ext cx="2713880" cy="276999"/>
          </a:xfrm>
          <a:prstGeom prst="rect">
            <a:avLst/>
          </a:prstGeom>
          <a:noFill/>
        </p:spPr>
        <p:txBody>
          <a:bodyPr wrap="square" rtlCol="0">
            <a:spAutoFit/>
          </a:bodyPr>
          <a:lstStyle/>
          <a:p>
            <a:r>
              <a:rPr lang="en-US" sz="1200" dirty="0"/>
              <a:t>Poll for messages</a:t>
            </a:r>
          </a:p>
        </p:txBody>
      </p:sp>
      <p:sp>
        <p:nvSpPr>
          <p:cNvPr id="28" name="Rectangle 27">
            <a:extLst>
              <a:ext uri="{FF2B5EF4-FFF2-40B4-BE49-F238E27FC236}">
                <a16:creationId xmlns:a16="http://schemas.microsoft.com/office/drawing/2014/main" id="{FAB7F148-6661-6048-98E8-C59C99441CDF}"/>
              </a:ext>
            </a:extLst>
          </p:cNvPr>
          <p:cNvSpPr/>
          <p:nvPr/>
        </p:nvSpPr>
        <p:spPr>
          <a:xfrm>
            <a:off x="1963533" y="3711034"/>
            <a:ext cx="289932" cy="48336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9" name="Straight Arrow Connector 28">
            <a:extLst>
              <a:ext uri="{FF2B5EF4-FFF2-40B4-BE49-F238E27FC236}">
                <a16:creationId xmlns:a16="http://schemas.microsoft.com/office/drawing/2014/main" id="{5B290E7D-055D-384C-9071-1D19720CAA2B}"/>
              </a:ext>
            </a:extLst>
          </p:cNvPr>
          <p:cNvCxnSpPr>
            <a:cxnSpLocks/>
          </p:cNvCxnSpPr>
          <p:nvPr/>
        </p:nvCxnSpPr>
        <p:spPr>
          <a:xfrm>
            <a:off x="2574528" y="4170200"/>
            <a:ext cx="3269268"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473FF6E-0B37-594E-8BF6-133AAB83BE02}"/>
              </a:ext>
            </a:extLst>
          </p:cNvPr>
          <p:cNvSpPr/>
          <p:nvPr/>
        </p:nvSpPr>
        <p:spPr>
          <a:xfrm>
            <a:off x="2478750" y="422115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4</a:t>
            </a:r>
          </a:p>
        </p:txBody>
      </p:sp>
      <p:sp>
        <p:nvSpPr>
          <p:cNvPr id="31" name="TextBox 30">
            <a:extLst>
              <a:ext uri="{FF2B5EF4-FFF2-40B4-BE49-F238E27FC236}">
                <a16:creationId xmlns:a16="http://schemas.microsoft.com/office/drawing/2014/main" id="{F96059A8-B553-CB43-BFDA-F5384954C912}"/>
              </a:ext>
            </a:extLst>
          </p:cNvPr>
          <p:cNvSpPr txBox="1"/>
          <p:nvPr/>
        </p:nvSpPr>
        <p:spPr>
          <a:xfrm>
            <a:off x="2927692" y="4312649"/>
            <a:ext cx="2713880" cy="276999"/>
          </a:xfrm>
          <a:prstGeom prst="rect">
            <a:avLst/>
          </a:prstGeom>
          <a:noFill/>
        </p:spPr>
        <p:txBody>
          <a:bodyPr wrap="square" rtlCol="0">
            <a:spAutoFit/>
          </a:bodyPr>
          <a:lstStyle/>
          <a:p>
            <a:r>
              <a:rPr lang="en-US" sz="1200" dirty="0">
                <a:solidFill>
                  <a:schemeClr val="tx2">
                    <a:lumMod val="60000"/>
                    <a:lumOff val="40000"/>
                  </a:schemeClr>
                </a:solidFill>
              </a:rPr>
              <a:t>Message batch</a:t>
            </a:r>
          </a:p>
        </p:txBody>
      </p:sp>
    </p:spTree>
    <p:extLst>
      <p:ext uri="{BB962C8B-B14F-4D97-AF65-F5344CB8AC3E}">
        <p14:creationId xmlns:p14="http://schemas.microsoft.com/office/powerpoint/2010/main" val="2203133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Stream/Poll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55</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 Poller</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3147646"/>
            <a:ext cx="0" cy="3180241"/>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SQS</a:t>
            </a:r>
          </a:p>
          <a:p>
            <a:r>
              <a:rPr lang="en-US" sz="1200" dirty="0"/>
              <a:t>message added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14" name="Picture 13">
            <a:extLst>
              <a:ext uri="{FF2B5EF4-FFF2-40B4-BE49-F238E27FC236}">
                <a16:creationId xmlns:a16="http://schemas.microsoft.com/office/drawing/2014/main" id="{FBF0A341-F740-1F4A-8EEE-A861886C2D6D}"/>
              </a:ext>
            </a:extLst>
          </p:cNvPr>
          <p:cNvPicPr>
            <a:picLocks noChangeAspect="1"/>
          </p:cNvPicPr>
          <p:nvPr/>
        </p:nvPicPr>
        <p:blipFill>
          <a:blip r:embed="rId2"/>
          <a:stretch>
            <a:fillRect/>
          </a:stretch>
        </p:blipFill>
        <p:spPr>
          <a:xfrm>
            <a:off x="1556237" y="1962728"/>
            <a:ext cx="1104525" cy="1104525"/>
          </a:xfrm>
          <a:prstGeom prst="rect">
            <a:avLst/>
          </a:prstGeom>
        </p:spPr>
      </p:pic>
      <p:sp>
        <p:nvSpPr>
          <p:cNvPr id="18" name="Oval 17">
            <a:extLst>
              <a:ext uri="{FF2B5EF4-FFF2-40B4-BE49-F238E27FC236}">
                <a16:creationId xmlns:a16="http://schemas.microsoft.com/office/drawing/2014/main" id="{E42F4039-D482-3A41-9196-EA884D86A1DB}"/>
              </a:ext>
            </a:extLst>
          </p:cNvPr>
          <p:cNvSpPr/>
          <p:nvPr/>
        </p:nvSpPr>
        <p:spPr>
          <a:xfrm>
            <a:off x="118695" y="296981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19" name="Straight Arrow Connector 18">
            <a:extLst>
              <a:ext uri="{FF2B5EF4-FFF2-40B4-BE49-F238E27FC236}">
                <a16:creationId xmlns:a16="http://schemas.microsoft.com/office/drawing/2014/main" id="{9768BEB3-5BA1-314F-9955-F177E7DEB41A}"/>
              </a:ext>
            </a:extLst>
          </p:cNvPr>
          <p:cNvCxnSpPr>
            <a:cxnSpLocks/>
          </p:cNvCxnSpPr>
          <p:nvPr/>
        </p:nvCxnSpPr>
        <p:spPr>
          <a:xfrm flipH="1">
            <a:off x="118696" y="354486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E032050-194B-B54E-8F89-579179E37991}"/>
              </a:ext>
            </a:extLst>
          </p:cNvPr>
          <p:cNvSpPr txBox="1"/>
          <p:nvPr/>
        </p:nvSpPr>
        <p:spPr>
          <a:xfrm>
            <a:off x="118695" y="3584225"/>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1" name="Rectangle 20">
            <a:extLst>
              <a:ext uri="{FF2B5EF4-FFF2-40B4-BE49-F238E27FC236}">
                <a16:creationId xmlns:a16="http://schemas.microsoft.com/office/drawing/2014/main" id="{A57F691D-F911-1544-8E84-3E37C1DEA535}"/>
              </a:ext>
            </a:extLst>
          </p:cNvPr>
          <p:cNvSpPr/>
          <p:nvPr/>
        </p:nvSpPr>
        <p:spPr>
          <a:xfrm>
            <a:off x="1952941" y="2969814"/>
            <a:ext cx="289932" cy="48336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Oval 21">
            <a:extLst>
              <a:ext uri="{FF2B5EF4-FFF2-40B4-BE49-F238E27FC236}">
                <a16:creationId xmlns:a16="http://schemas.microsoft.com/office/drawing/2014/main" id="{E28CED43-ED9C-444A-8482-748463BAD2D5}"/>
              </a:ext>
            </a:extLst>
          </p:cNvPr>
          <p:cNvSpPr/>
          <p:nvPr/>
        </p:nvSpPr>
        <p:spPr>
          <a:xfrm>
            <a:off x="2478750" y="3111681"/>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23" name="Straight Arrow Connector 22">
            <a:extLst>
              <a:ext uri="{FF2B5EF4-FFF2-40B4-BE49-F238E27FC236}">
                <a16:creationId xmlns:a16="http://schemas.microsoft.com/office/drawing/2014/main" id="{81410BD9-F2A3-3646-B298-B582580FAB95}"/>
              </a:ext>
            </a:extLst>
          </p:cNvPr>
          <p:cNvCxnSpPr>
            <a:cxnSpLocks/>
          </p:cNvCxnSpPr>
          <p:nvPr/>
        </p:nvCxnSpPr>
        <p:spPr>
          <a:xfrm flipH="1">
            <a:off x="2540977" y="3699459"/>
            <a:ext cx="3302819"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E34AD8EB-EA84-E84F-8117-60759987E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1175" y="3067390"/>
            <a:ext cx="711200" cy="711200"/>
          </a:xfrm>
          <a:prstGeom prst="rect">
            <a:avLst/>
          </a:prstGeom>
        </p:spPr>
      </p:pic>
      <p:sp>
        <p:nvSpPr>
          <p:cNvPr id="25" name="TextBox 24">
            <a:extLst>
              <a:ext uri="{FF2B5EF4-FFF2-40B4-BE49-F238E27FC236}">
                <a16:creationId xmlns:a16="http://schemas.microsoft.com/office/drawing/2014/main" id="{FF167632-30AE-D842-97AA-2BF84B847615}"/>
              </a:ext>
            </a:extLst>
          </p:cNvPr>
          <p:cNvSpPr txBox="1"/>
          <p:nvPr/>
        </p:nvSpPr>
        <p:spPr>
          <a:xfrm>
            <a:off x="2927692" y="3203176"/>
            <a:ext cx="2713880" cy="276999"/>
          </a:xfrm>
          <a:prstGeom prst="rect">
            <a:avLst/>
          </a:prstGeom>
          <a:noFill/>
        </p:spPr>
        <p:txBody>
          <a:bodyPr wrap="square" rtlCol="0">
            <a:spAutoFit/>
          </a:bodyPr>
          <a:lstStyle/>
          <a:p>
            <a:r>
              <a:rPr lang="en-US" sz="1200" dirty="0"/>
              <a:t>Poll for messages</a:t>
            </a:r>
          </a:p>
        </p:txBody>
      </p:sp>
      <p:sp>
        <p:nvSpPr>
          <p:cNvPr id="28" name="Rectangle 27">
            <a:extLst>
              <a:ext uri="{FF2B5EF4-FFF2-40B4-BE49-F238E27FC236}">
                <a16:creationId xmlns:a16="http://schemas.microsoft.com/office/drawing/2014/main" id="{FAB7F148-6661-6048-98E8-C59C99441CDF}"/>
              </a:ext>
            </a:extLst>
          </p:cNvPr>
          <p:cNvSpPr/>
          <p:nvPr/>
        </p:nvSpPr>
        <p:spPr>
          <a:xfrm>
            <a:off x="1963533" y="3711034"/>
            <a:ext cx="289932" cy="48336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9" name="Straight Arrow Connector 28">
            <a:extLst>
              <a:ext uri="{FF2B5EF4-FFF2-40B4-BE49-F238E27FC236}">
                <a16:creationId xmlns:a16="http://schemas.microsoft.com/office/drawing/2014/main" id="{5B290E7D-055D-384C-9071-1D19720CAA2B}"/>
              </a:ext>
            </a:extLst>
          </p:cNvPr>
          <p:cNvCxnSpPr>
            <a:cxnSpLocks/>
          </p:cNvCxnSpPr>
          <p:nvPr/>
        </p:nvCxnSpPr>
        <p:spPr>
          <a:xfrm>
            <a:off x="2574528" y="4170200"/>
            <a:ext cx="3269268"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473FF6E-0B37-594E-8BF6-133AAB83BE02}"/>
              </a:ext>
            </a:extLst>
          </p:cNvPr>
          <p:cNvSpPr/>
          <p:nvPr/>
        </p:nvSpPr>
        <p:spPr>
          <a:xfrm>
            <a:off x="2478750" y="422115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4</a:t>
            </a:r>
          </a:p>
        </p:txBody>
      </p:sp>
      <p:sp>
        <p:nvSpPr>
          <p:cNvPr id="31" name="TextBox 30">
            <a:extLst>
              <a:ext uri="{FF2B5EF4-FFF2-40B4-BE49-F238E27FC236}">
                <a16:creationId xmlns:a16="http://schemas.microsoft.com/office/drawing/2014/main" id="{F96059A8-B553-CB43-BFDA-F5384954C912}"/>
              </a:ext>
            </a:extLst>
          </p:cNvPr>
          <p:cNvSpPr txBox="1"/>
          <p:nvPr/>
        </p:nvSpPr>
        <p:spPr>
          <a:xfrm>
            <a:off x="2927692" y="4312649"/>
            <a:ext cx="2713880" cy="276999"/>
          </a:xfrm>
          <a:prstGeom prst="rect">
            <a:avLst/>
          </a:prstGeom>
          <a:noFill/>
        </p:spPr>
        <p:txBody>
          <a:bodyPr wrap="square" rtlCol="0">
            <a:spAutoFit/>
          </a:bodyPr>
          <a:lstStyle/>
          <a:p>
            <a:r>
              <a:rPr lang="en-US" sz="1200" dirty="0">
                <a:solidFill>
                  <a:schemeClr val="tx2">
                    <a:lumMod val="60000"/>
                    <a:lumOff val="40000"/>
                  </a:schemeClr>
                </a:solidFill>
              </a:rPr>
              <a:t>Message batch</a:t>
            </a:r>
          </a:p>
        </p:txBody>
      </p:sp>
      <p:cxnSp>
        <p:nvCxnSpPr>
          <p:cNvPr id="32" name="Straight Arrow Connector 31">
            <a:extLst>
              <a:ext uri="{FF2B5EF4-FFF2-40B4-BE49-F238E27FC236}">
                <a16:creationId xmlns:a16="http://schemas.microsoft.com/office/drawing/2014/main" id="{F1FACB83-3670-9D45-8DAD-FB13CE1A0326}"/>
              </a:ext>
            </a:extLst>
          </p:cNvPr>
          <p:cNvCxnSpPr>
            <a:cxnSpLocks/>
          </p:cNvCxnSpPr>
          <p:nvPr/>
        </p:nvCxnSpPr>
        <p:spPr>
          <a:xfrm>
            <a:off x="6849268" y="4170200"/>
            <a:ext cx="3269268"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89D4D87-15EC-834B-8FC2-D2F8975B91B1}"/>
              </a:ext>
            </a:extLst>
          </p:cNvPr>
          <p:cNvSpPr/>
          <p:nvPr/>
        </p:nvSpPr>
        <p:spPr>
          <a:xfrm>
            <a:off x="6753490" y="422115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5</a:t>
            </a:r>
          </a:p>
        </p:txBody>
      </p:sp>
      <p:sp>
        <p:nvSpPr>
          <p:cNvPr id="34" name="TextBox 33">
            <a:extLst>
              <a:ext uri="{FF2B5EF4-FFF2-40B4-BE49-F238E27FC236}">
                <a16:creationId xmlns:a16="http://schemas.microsoft.com/office/drawing/2014/main" id="{B6449656-6E5A-D04B-B5BC-0BDDB2EB8E46}"/>
              </a:ext>
            </a:extLst>
          </p:cNvPr>
          <p:cNvSpPr txBox="1"/>
          <p:nvPr/>
        </p:nvSpPr>
        <p:spPr>
          <a:xfrm>
            <a:off x="7202432" y="4312649"/>
            <a:ext cx="2713880" cy="276999"/>
          </a:xfrm>
          <a:prstGeom prst="rect">
            <a:avLst/>
          </a:prstGeom>
          <a:noFill/>
        </p:spPr>
        <p:txBody>
          <a:bodyPr wrap="square" rtlCol="0">
            <a:spAutoFit/>
          </a:bodyPr>
          <a:lstStyle/>
          <a:p>
            <a:r>
              <a:rPr lang="en-US" sz="1200" dirty="0"/>
              <a:t>Lambda function invoked</a:t>
            </a:r>
          </a:p>
        </p:txBody>
      </p:sp>
      <p:sp>
        <p:nvSpPr>
          <p:cNvPr id="35" name="Rectangle 34">
            <a:extLst>
              <a:ext uri="{FF2B5EF4-FFF2-40B4-BE49-F238E27FC236}">
                <a16:creationId xmlns:a16="http://schemas.microsoft.com/office/drawing/2014/main" id="{4860DFAB-48E5-E047-8A71-3EB7429271DE}"/>
              </a:ext>
            </a:extLst>
          </p:cNvPr>
          <p:cNvSpPr/>
          <p:nvPr/>
        </p:nvSpPr>
        <p:spPr>
          <a:xfrm>
            <a:off x="6212226" y="3796174"/>
            <a:ext cx="289932" cy="2085879"/>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36" name="Graphic 35">
            <a:extLst>
              <a:ext uri="{FF2B5EF4-FFF2-40B4-BE49-F238E27FC236}">
                <a16:creationId xmlns:a16="http://schemas.microsoft.com/office/drawing/2014/main" id="{DCD2B9F1-3640-EA42-9DB8-CEB6064B9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88829" y="3814600"/>
            <a:ext cx="711200" cy="711200"/>
          </a:xfrm>
          <a:prstGeom prst="rect">
            <a:avLst/>
          </a:prstGeom>
        </p:spPr>
      </p:pic>
    </p:spTree>
    <p:extLst>
      <p:ext uri="{BB962C8B-B14F-4D97-AF65-F5344CB8AC3E}">
        <p14:creationId xmlns:p14="http://schemas.microsoft.com/office/powerpoint/2010/main" val="1174933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b="0" dirty="0"/>
              <a:t>Stream/Poll Invocation </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56</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 Poller</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2826796"/>
            <a:ext cx="0" cy="3501091"/>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SQS</a:t>
            </a:r>
          </a:p>
          <a:p>
            <a:r>
              <a:rPr lang="en-US" sz="1200" dirty="0"/>
              <a:t>message added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14" name="Picture 13">
            <a:extLst>
              <a:ext uri="{FF2B5EF4-FFF2-40B4-BE49-F238E27FC236}">
                <a16:creationId xmlns:a16="http://schemas.microsoft.com/office/drawing/2014/main" id="{FBF0A341-F740-1F4A-8EEE-A861886C2D6D}"/>
              </a:ext>
            </a:extLst>
          </p:cNvPr>
          <p:cNvPicPr>
            <a:picLocks noChangeAspect="1"/>
          </p:cNvPicPr>
          <p:nvPr/>
        </p:nvPicPr>
        <p:blipFill>
          <a:blip r:embed="rId2"/>
          <a:stretch>
            <a:fillRect/>
          </a:stretch>
        </p:blipFill>
        <p:spPr>
          <a:xfrm>
            <a:off x="1556237" y="1962728"/>
            <a:ext cx="1104525" cy="1104525"/>
          </a:xfrm>
          <a:prstGeom prst="rect">
            <a:avLst/>
          </a:prstGeom>
        </p:spPr>
      </p:pic>
      <p:sp>
        <p:nvSpPr>
          <p:cNvPr id="18" name="Oval 17">
            <a:extLst>
              <a:ext uri="{FF2B5EF4-FFF2-40B4-BE49-F238E27FC236}">
                <a16:creationId xmlns:a16="http://schemas.microsoft.com/office/drawing/2014/main" id="{E42F4039-D482-3A41-9196-EA884D86A1DB}"/>
              </a:ext>
            </a:extLst>
          </p:cNvPr>
          <p:cNvSpPr/>
          <p:nvPr/>
        </p:nvSpPr>
        <p:spPr>
          <a:xfrm>
            <a:off x="118695" y="296981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19" name="Straight Arrow Connector 18">
            <a:extLst>
              <a:ext uri="{FF2B5EF4-FFF2-40B4-BE49-F238E27FC236}">
                <a16:creationId xmlns:a16="http://schemas.microsoft.com/office/drawing/2014/main" id="{9768BEB3-5BA1-314F-9955-F177E7DEB41A}"/>
              </a:ext>
            </a:extLst>
          </p:cNvPr>
          <p:cNvCxnSpPr>
            <a:cxnSpLocks/>
          </p:cNvCxnSpPr>
          <p:nvPr/>
        </p:nvCxnSpPr>
        <p:spPr>
          <a:xfrm flipH="1">
            <a:off x="118696" y="354486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E032050-194B-B54E-8F89-579179E37991}"/>
              </a:ext>
            </a:extLst>
          </p:cNvPr>
          <p:cNvSpPr txBox="1"/>
          <p:nvPr/>
        </p:nvSpPr>
        <p:spPr>
          <a:xfrm>
            <a:off x="118695" y="3584225"/>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1" name="Rectangle 20">
            <a:extLst>
              <a:ext uri="{FF2B5EF4-FFF2-40B4-BE49-F238E27FC236}">
                <a16:creationId xmlns:a16="http://schemas.microsoft.com/office/drawing/2014/main" id="{A57F691D-F911-1544-8E84-3E37C1DEA535}"/>
              </a:ext>
            </a:extLst>
          </p:cNvPr>
          <p:cNvSpPr/>
          <p:nvPr/>
        </p:nvSpPr>
        <p:spPr>
          <a:xfrm>
            <a:off x="1952941" y="2969814"/>
            <a:ext cx="289932" cy="48336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Oval 21">
            <a:extLst>
              <a:ext uri="{FF2B5EF4-FFF2-40B4-BE49-F238E27FC236}">
                <a16:creationId xmlns:a16="http://schemas.microsoft.com/office/drawing/2014/main" id="{E28CED43-ED9C-444A-8482-748463BAD2D5}"/>
              </a:ext>
            </a:extLst>
          </p:cNvPr>
          <p:cNvSpPr/>
          <p:nvPr/>
        </p:nvSpPr>
        <p:spPr>
          <a:xfrm>
            <a:off x="2478750" y="3111681"/>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23" name="Straight Arrow Connector 22">
            <a:extLst>
              <a:ext uri="{FF2B5EF4-FFF2-40B4-BE49-F238E27FC236}">
                <a16:creationId xmlns:a16="http://schemas.microsoft.com/office/drawing/2014/main" id="{81410BD9-F2A3-3646-B298-B582580FAB95}"/>
              </a:ext>
            </a:extLst>
          </p:cNvPr>
          <p:cNvCxnSpPr>
            <a:cxnSpLocks/>
          </p:cNvCxnSpPr>
          <p:nvPr/>
        </p:nvCxnSpPr>
        <p:spPr>
          <a:xfrm flipH="1">
            <a:off x="2540977" y="3699459"/>
            <a:ext cx="3302819"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E34AD8EB-EA84-E84F-8117-60759987E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1175" y="3067390"/>
            <a:ext cx="711200" cy="711200"/>
          </a:xfrm>
          <a:prstGeom prst="rect">
            <a:avLst/>
          </a:prstGeom>
        </p:spPr>
      </p:pic>
      <p:sp>
        <p:nvSpPr>
          <p:cNvPr id="25" name="TextBox 24">
            <a:extLst>
              <a:ext uri="{FF2B5EF4-FFF2-40B4-BE49-F238E27FC236}">
                <a16:creationId xmlns:a16="http://schemas.microsoft.com/office/drawing/2014/main" id="{FF167632-30AE-D842-97AA-2BF84B847615}"/>
              </a:ext>
            </a:extLst>
          </p:cNvPr>
          <p:cNvSpPr txBox="1"/>
          <p:nvPr/>
        </p:nvSpPr>
        <p:spPr>
          <a:xfrm>
            <a:off x="2927692" y="3203176"/>
            <a:ext cx="2713880" cy="276999"/>
          </a:xfrm>
          <a:prstGeom prst="rect">
            <a:avLst/>
          </a:prstGeom>
          <a:noFill/>
        </p:spPr>
        <p:txBody>
          <a:bodyPr wrap="square" rtlCol="0">
            <a:spAutoFit/>
          </a:bodyPr>
          <a:lstStyle/>
          <a:p>
            <a:r>
              <a:rPr lang="en-US" sz="1200" dirty="0"/>
              <a:t>Poll for messages</a:t>
            </a:r>
          </a:p>
        </p:txBody>
      </p:sp>
      <p:sp>
        <p:nvSpPr>
          <p:cNvPr id="28" name="Rectangle 27">
            <a:extLst>
              <a:ext uri="{FF2B5EF4-FFF2-40B4-BE49-F238E27FC236}">
                <a16:creationId xmlns:a16="http://schemas.microsoft.com/office/drawing/2014/main" id="{FAB7F148-6661-6048-98E8-C59C99441CDF}"/>
              </a:ext>
            </a:extLst>
          </p:cNvPr>
          <p:cNvSpPr/>
          <p:nvPr/>
        </p:nvSpPr>
        <p:spPr>
          <a:xfrm>
            <a:off x="1963533" y="3711034"/>
            <a:ext cx="289932" cy="48336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9" name="Straight Arrow Connector 28">
            <a:extLst>
              <a:ext uri="{FF2B5EF4-FFF2-40B4-BE49-F238E27FC236}">
                <a16:creationId xmlns:a16="http://schemas.microsoft.com/office/drawing/2014/main" id="{5B290E7D-055D-384C-9071-1D19720CAA2B}"/>
              </a:ext>
            </a:extLst>
          </p:cNvPr>
          <p:cNvCxnSpPr>
            <a:cxnSpLocks/>
          </p:cNvCxnSpPr>
          <p:nvPr/>
        </p:nvCxnSpPr>
        <p:spPr>
          <a:xfrm>
            <a:off x="2574528" y="4170200"/>
            <a:ext cx="3269268"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473FF6E-0B37-594E-8BF6-133AAB83BE02}"/>
              </a:ext>
            </a:extLst>
          </p:cNvPr>
          <p:cNvSpPr/>
          <p:nvPr/>
        </p:nvSpPr>
        <p:spPr>
          <a:xfrm>
            <a:off x="2478750" y="422115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4</a:t>
            </a:r>
          </a:p>
        </p:txBody>
      </p:sp>
      <p:sp>
        <p:nvSpPr>
          <p:cNvPr id="31" name="TextBox 30">
            <a:extLst>
              <a:ext uri="{FF2B5EF4-FFF2-40B4-BE49-F238E27FC236}">
                <a16:creationId xmlns:a16="http://schemas.microsoft.com/office/drawing/2014/main" id="{F96059A8-B553-CB43-BFDA-F5384954C912}"/>
              </a:ext>
            </a:extLst>
          </p:cNvPr>
          <p:cNvSpPr txBox="1"/>
          <p:nvPr/>
        </p:nvSpPr>
        <p:spPr>
          <a:xfrm>
            <a:off x="2927692" y="4312649"/>
            <a:ext cx="2713880" cy="276999"/>
          </a:xfrm>
          <a:prstGeom prst="rect">
            <a:avLst/>
          </a:prstGeom>
          <a:noFill/>
        </p:spPr>
        <p:txBody>
          <a:bodyPr wrap="square" rtlCol="0">
            <a:spAutoFit/>
          </a:bodyPr>
          <a:lstStyle/>
          <a:p>
            <a:r>
              <a:rPr lang="en-US" sz="1200" dirty="0">
                <a:solidFill>
                  <a:schemeClr val="tx2">
                    <a:lumMod val="60000"/>
                    <a:lumOff val="40000"/>
                  </a:schemeClr>
                </a:solidFill>
              </a:rPr>
              <a:t>Message batch</a:t>
            </a:r>
          </a:p>
        </p:txBody>
      </p:sp>
      <p:cxnSp>
        <p:nvCxnSpPr>
          <p:cNvPr id="32" name="Straight Arrow Connector 31">
            <a:extLst>
              <a:ext uri="{FF2B5EF4-FFF2-40B4-BE49-F238E27FC236}">
                <a16:creationId xmlns:a16="http://schemas.microsoft.com/office/drawing/2014/main" id="{F1FACB83-3670-9D45-8DAD-FB13CE1A0326}"/>
              </a:ext>
            </a:extLst>
          </p:cNvPr>
          <p:cNvCxnSpPr>
            <a:cxnSpLocks/>
          </p:cNvCxnSpPr>
          <p:nvPr/>
        </p:nvCxnSpPr>
        <p:spPr>
          <a:xfrm>
            <a:off x="6849268" y="4170200"/>
            <a:ext cx="3269268"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89D4D87-15EC-834B-8FC2-D2F8975B91B1}"/>
              </a:ext>
            </a:extLst>
          </p:cNvPr>
          <p:cNvSpPr/>
          <p:nvPr/>
        </p:nvSpPr>
        <p:spPr>
          <a:xfrm>
            <a:off x="6753490" y="4221154"/>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5</a:t>
            </a:r>
          </a:p>
        </p:txBody>
      </p:sp>
      <p:sp>
        <p:nvSpPr>
          <p:cNvPr id="34" name="TextBox 33">
            <a:extLst>
              <a:ext uri="{FF2B5EF4-FFF2-40B4-BE49-F238E27FC236}">
                <a16:creationId xmlns:a16="http://schemas.microsoft.com/office/drawing/2014/main" id="{B6449656-6E5A-D04B-B5BC-0BDDB2EB8E46}"/>
              </a:ext>
            </a:extLst>
          </p:cNvPr>
          <p:cNvSpPr txBox="1"/>
          <p:nvPr/>
        </p:nvSpPr>
        <p:spPr>
          <a:xfrm>
            <a:off x="7202432" y="4312649"/>
            <a:ext cx="2713880" cy="276999"/>
          </a:xfrm>
          <a:prstGeom prst="rect">
            <a:avLst/>
          </a:prstGeom>
          <a:noFill/>
        </p:spPr>
        <p:txBody>
          <a:bodyPr wrap="square" rtlCol="0">
            <a:spAutoFit/>
          </a:bodyPr>
          <a:lstStyle/>
          <a:p>
            <a:r>
              <a:rPr lang="en-US" sz="1200" dirty="0"/>
              <a:t>Lambda function invoked</a:t>
            </a:r>
          </a:p>
        </p:txBody>
      </p:sp>
      <p:sp>
        <p:nvSpPr>
          <p:cNvPr id="35" name="Rectangle 34">
            <a:extLst>
              <a:ext uri="{FF2B5EF4-FFF2-40B4-BE49-F238E27FC236}">
                <a16:creationId xmlns:a16="http://schemas.microsoft.com/office/drawing/2014/main" id="{4860DFAB-48E5-E047-8A71-3EB7429271DE}"/>
              </a:ext>
            </a:extLst>
          </p:cNvPr>
          <p:cNvSpPr/>
          <p:nvPr/>
        </p:nvSpPr>
        <p:spPr>
          <a:xfrm>
            <a:off x="6212226" y="3796174"/>
            <a:ext cx="289932" cy="2085879"/>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36" name="Graphic 35">
            <a:extLst>
              <a:ext uri="{FF2B5EF4-FFF2-40B4-BE49-F238E27FC236}">
                <a16:creationId xmlns:a16="http://schemas.microsoft.com/office/drawing/2014/main" id="{DCD2B9F1-3640-EA42-9DB8-CEB6064B9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88829" y="3814600"/>
            <a:ext cx="711200" cy="711200"/>
          </a:xfrm>
          <a:prstGeom prst="rect">
            <a:avLst/>
          </a:prstGeom>
        </p:spPr>
      </p:pic>
      <p:cxnSp>
        <p:nvCxnSpPr>
          <p:cNvPr id="37" name="Straight Arrow Connector 36">
            <a:extLst>
              <a:ext uri="{FF2B5EF4-FFF2-40B4-BE49-F238E27FC236}">
                <a16:creationId xmlns:a16="http://schemas.microsoft.com/office/drawing/2014/main" id="{F84A1BF8-F4A2-DD47-B06F-B181D7C45603}"/>
              </a:ext>
            </a:extLst>
          </p:cNvPr>
          <p:cNvCxnSpPr>
            <a:cxnSpLocks/>
          </p:cNvCxnSpPr>
          <p:nvPr/>
        </p:nvCxnSpPr>
        <p:spPr>
          <a:xfrm flipH="1">
            <a:off x="6815717" y="5830128"/>
            <a:ext cx="3302819"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C9A8E44-134D-4345-9D42-16EB61B36984}"/>
              </a:ext>
            </a:extLst>
          </p:cNvPr>
          <p:cNvSpPr/>
          <p:nvPr/>
        </p:nvSpPr>
        <p:spPr>
          <a:xfrm>
            <a:off x="10486650" y="4543384"/>
            <a:ext cx="289932" cy="1304328"/>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9" name="TextBox 38">
            <a:extLst>
              <a:ext uri="{FF2B5EF4-FFF2-40B4-BE49-F238E27FC236}">
                <a16:creationId xmlns:a16="http://schemas.microsoft.com/office/drawing/2014/main" id="{9EA796A1-FFB8-604A-8E9D-9CD7F977F72C}"/>
              </a:ext>
            </a:extLst>
          </p:cNvPr>
          <p:cNvSpPr txBox="1"/>
          <p:nvPr/>
        </p:nvSpPr>
        <p:spPr>
          <a:xfrm>
            <a:off x="7171124" y="5864469"/>
            <a:ext cx="2947411" cy="276999"/>
          </a:xfrm>
          <a:prstGeom prst="rect">
            <a:avLst/>
          </a:prstGeom>
          <a:noFill/>
        </p:spPr>
        <p:txBody>
          <a:bodyPr wrap="square" rtlCol="0">
            <a:spAutoFit/>
          </a:bodyPr>
          <a:lstStyle/>
          <a:p>
            <a:r>
              <a:rPr lang="en-US" sz="1200" dirty="0">
                <a:solidFill>
                  <a:schemeClr val="tx2">
                    <a:lumMod val="60000"/>
                    <a:lumOff val="40000"/>
                  </a:schemeClr>
                </a:solidFill>
              </a:rPr>
              <a:t>Function execution finished</a:t>
            </a:r>
          </a:p>
        </p:txBody>
      </p:sp>
    </p:spTree>
    <p:extLst>
      <p:ext uri="{BB962C8B-B14F-4D97-AF65-F5344CB8AC3E}">
        <p14:creationId xmlns:p14="http://schemas.microsoft.com/office/powerpoint/2010/main" val="3741754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4E36-5BEF-E14D-90EF-95C670E53F74}"/>
              </a:ext>
            </a:extLst>
          </p:cNvPr>
          <p:cNvSpPr>
            <a:spLocks noGrp="1"/>
          </p:cNvSpPr>
          <p:nvPr>
            <p:ph type="title"/>
          </p:nvPr>
        </p:nvSpPr>
        <p:spPr>
          <a:xfrm>
            <a:off x="741484" y="906180"/>
            <a:ext cx="2986454" cy="593725"/>
          </a:xfrm>
        </p:spPr>
        <p:txBody>
          <a:bodyPr/>
          <a:lstStyle/>
          <a:p>
            <a:pPr algn="ctr"/>
            <a:r>
              <a:rPr lang="en-US" dirty="0"/>
              <a:t>Synchronous</a:t>
            </a:r>
          </a:p>
        </p:txBody>
      </p:sp>
      <p:sp>
        <p:nvSpPr>
          <p:cNvPr id="3" name="Slide Number Placeholder 2">
            <a:extLst>
              <a:ext uri="{FF2B5EF4-FFF2-40B4-BE49-F238E27FC236}">
                <a16:creationId xmlns:a16="http://schemas.microsoft.com/office/drawing/2014/main" id="{4EA86EE9-DB3D-DE4A-BD45-2C4CF44E7B6C}"/>
              </a:ext>
            </a:extLst>
          </p:cNvPr>
          <p:cNvSpPr>
            <a:spLocks noGrp="1"/>
          </p:cNvSpPr>
          <p:nvPr>
            <p:ph type="sldNum" sz="quarter" idx="4"/>
          </p:nvPr>
        </p:nvSpPr>
        <p:spPr/>
        <p:txBody>
          <a:bodyPr/>
          <a:lstStyle/>
          <a:p>
            <a:fld id="{0E0E0192-C642-4D4F-AE82-A0D0DC02E26B}" type="slidenum">
              <a:rPr lang="en-US" smtClean="0"/>
              <a:t>57</a:t>
            </a:fld>
            <a:endParaRPr lang="en-US" dirty="0"/>
          </a:p>
        </p:txBody>
      </p:sp>
      <p:sp>
        <p:nvSpPr>
          <p:cNvPr id="4" name="Title 1">
            <a:extLst>
              <a:ext uri="{FF2B5EF4-FFF2-40B4-BE49-F238E27FC236}">
                <a16:creationId xmlns:a16="http://schemas.microsoft.com/office/drawing/2014/main" id="{DAB06ADE-1295-BF49-9ECE-B9DBC1F25B79}"/>
              </a:ext>
            </a:extLst>
          </p:cNvPr>
          <p:cNvSpPr txBox="1">
            <a:spLocks/>
          </p:cNvSpPr>
          <p:nvPr/>
        </p:nvSpPr>
        <p:spPr>
          <a:xfrm>
            <a:off x="4718538" y="906180"/>
            <a:ext cx="2986454"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dirty="0"/>
              <a:t>Asynchronous</a:t>
            </a:r>
          </a:p>
        </p:txBody>
      </p:sp>
      <p:sp>
        <p:nvSpPr>
          <p:cNvPr id="5" name="Title 1">
            <a:extLst>
              <a:ext uri="{FF2B5EF4-FFF2-40B4-BE49-F238E27FC236}">
                <a16:creationId xmlns:a16="http://schemas.microsoft.com/office/drawing/2014/main" id="{86BF62BB-A97C-5547-A1F8-C6B7618D97F8}"/>
              </a:ext>
            </a:extLst>
          </p:cNvPr>
          <p:cNvSpPr txBox="1">
            <a:spLocks/>
          </p:cNvSpPr>
          <p:nvPr/>
        </p:nvSpPr>
        <p:spPr>
          <a:xfrm>
            <a:off x="8405445" y="906180"/>
            <a:ext cx="2986454"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dirty="0"/>
              <a:t>Stream</a:t>
            </a:r>
          </a:p>
        </p:txBody>
      </p:sp>
      <p:cxnSp>
        <p:nvCxnSpPr>
          <p:cNvPr id="6" name="Straight Connector 5">
            <a:extLst>
              <a:ext uri="{FF2B5EF4-FFF2-40B4-BE49-F238E27FC236}">
                <a16:creationId xmlns:a16="http://schemas.microsoft.com/office/drawing/2014/main" id="{7BD0FFE6-76C5-3945-BCA2-6AF2F4CCFED3}"/>
              </a:ext>
            </a:extLst>
          </p:cNvPr>
          <p:cNvCxnSpPr>
            <a:cxnSpLocks/>
          </p:cNvCxnSpPr>
          <p:nvPr/>
        </p:nvCxnSpPr>
        <p:spPr>
          <a:xfrm>
            <a:off x="4077539" y="1038064"/>
            <a:ext cx="0" cy="537152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DE0BD2-98D5-D441-86F6-405CEC745BF5}"/>
              </a:ext>
            </a:extLst>
          </p:cNvPr>
          <p:cNvCxnSpPr>
            <a:cxnSpLocks/>
          </p:cNvCxnSpPr>
          <p:nvPr/>
        </p:nvCxnSpPr>
        <p:spPr>
          <a:xfrm>
            <a:off x="8405445" y="1038064"/>
            <a:ext cx="0" cy="5307174"/>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67C84D-B592-3D41-9DCE-D11F7863E637}"/>
              </a:ext>
            </a:extLst>
          </p:cNvPr>
          <p:cNvSpPr txBox="1"/>
          <p:nvPr/>
        </p:nvSpPr>
        <p:spPr>
          <a:xfrm>
            <a:off x="1091086" y="1499905"/>
            <a:ext cx="2286000" cy="461665"/>
          </a:xfrm>
          <a:prstGeom prst="rect">
            <a:avLst/>
          </a:prstGeom>
          <a:noFill/>
        </p:spPr>
        <p:txBody>
          <a:bodyPr wrap="square" rtlCol="0">
            <a:spAutoFit/>
          </a:bodyPr>
          <a:lstStyle/>
          <a:p>
            <a:pPr algn="ctr"/>
            <a:r>
              <a:rPr lang="en-US" sz="1200" dirty="0"/>
              <a:t>Blocks until response is returned from Lambda function</a:t>
            </a:r>
          </a:p>
        </p:txBody>
      </p:sp>
      <p:sp>
        <p:nvSpPr>
          <p:cNvPr id="13" name="TextBox 12">
            <a:extLst>
              <a:ext uri="{FF2B5EF4-FFF2-40B4-BE49-F238E27FC236}">
                <a16:creationId xmlns:a16="http://schemas.microsoft.com/office/drawing/2014/main" id="{62248559-7552-E04D-AA46-40C728F2796B}"/>
              </a:ext>
            </a:extLst>
          </p:cNvPr>
          <p:cNvSpPr txBox="1"/>
          <p:nvPr/>
        </p:nvSpPr>
        <p:spPr>
          <a:xfrm>
            <a:off x="5068140" y="1499905"/>
            <a:ext cx="2286000" cy="646331"/>
          </a:xfrm>
          <a:prstGeom prst="rect">
            <a:avLst/>
          </a:prstGeom>
          <a:noFill/>
        </p:spPr>
        <p:txBody>
          <a:bodyPr wrap="square" rtlCol="0">
            <a:spAutoFit/>
          </a:bodyPr>
          <a:lstStyle/>
          <a:p>
            <a:pPr algn="ctr"/>
            <a:r>
              <a:rPr lang="en-US" sz="1200" dirty="0"/>
              <a:t>Lambda function triggered in response to an event, decoupled from event trigger</a:t>
            </a:r>
          </a:p>
        </p:txBody>
      </p:sp>
      <p:sp>
        <p:nvSpPr>
          <p:cNvPr id="14" name="TextBox 13">
            <a:extLst>
              <a:ext uri="{FF2B5EF4-FFF2-40B4-BE49-F238E27FC236}">
                <a16:creationId xmlns:a16="http://schemas.microsoft.com/office/drawing/2014/main" id="{599A45E9-CC9D-154C-9FC9-DE583059AF2E}"/>
              </a:ext>
            </a:extLst>
          </p:cNvPr>
          <p:cNvSpPr txBox="1"/>
          <p:nvPr/>
        </p:nvSpPr>
        <p:spPr>
          <a:xfrm>
            <a:off x="8755672" y="1499904"/>
            <a:ext cx="2286000" cy="830997"/>
          </a:xfrm>
          <a:prstGeom prst="rect">
            <a:avLst/>
          </a:prstGeom>
          <a:noFill/>
        </p:spPr>
        <p:txBody>
          <a:bodyPr wrap="square" rtlCol="0">
            <a:spAutoFit/>
          </a:bodyPr>
          <a:lstStyle/>
          <a:p>
            <a:pPr algn="ctr"/>
            <a:r>
              <a:rPr lang="en-US" sz="1200" dirty="0"/>
              <a:t>Lambda service polls for changes on a stream, invokes Lambda function with batch of messages</a:t>
            </a:r>
          </a:p>
        </p:txBody>
      </p:sp>
    </p:spTree>
    <p:extLst>
      <p:ext uri="{BB962C8B-B14F-4D97-AF65-F5344CB8AC3E}">
        <p14:creationId xmlns:p14="http://schemas.microsoft.com/office/powerpoint/2010/main" val="10278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4E36-5BEF-E14D-90EF-95C670E53F74}"/>
              </a:ext>
            </a:extLst>
          </p:cNvPr>
          <p:cNvSpPr>
            <a:spLocks noGrp="1"/>
          </p:cNvSpPr>
          <p:nvPr>
            <p:ph type="title"/>
          </p:nvPr>
        </p:nvSpPr>
        <p:spPr>
          <a:xfrm>
            <a:off x="741484" y="906180"/>
            <a:ext cx="2986454" cy="593725"/>
          </a:xfrm>
        </p:spPr>
        <p:txBody>
          <a:bodyPr/>
          <a:lstStyle/>
          <a:p>
            <a:pPr algn="ctr"/>
            <a:r>
              <a:rPr lang="en-US" dirty="0"/>
              <a:t>Synchronous</a:t>
            </a:r>
          </a:p>
        </p:txBody>
      </p:sp>
      <p:sp>
        <p:nvSpPr>
          <p:cNvPr id="3" name="Slide Number Placeholder 2">
            <a:extLst>
              <a:ext uri="{FF2B5EF4-FFF2-40B4-BE49-F238E27FC236}">
                <a16:creationId xmlns:a16="http://schemas.microsoft.com/office/drawing/2014/main" id="{4EA86EE9-DB3D-DE4A-BD45-2C4CF44E7B6C}"/>
              </a:ext>
            </a:extLst>
          </p:cNvPr>
          <p:cNvSpPr>
            <a:spLocks noGrp="1"/>
          </p:cNvSpPr>
          <p:nvPr>
            <p:ph type="sldNum" sz="quarter" idx="4"/>
          </p:nvPr>
        </p:nvSpPr>
        <p:spPr/>
        <p:txBody>
          <a:bodyPr/>
          <a:lstStyle/>
          <a:p>
            <a:fld id="{0E0E0192-C642-4D4F-AE82-A0D0DC02E26B}" type="slidenum">
              <a:rPr lang="en-US" smtClean="0"/>
              <a:t>58</a:t>
            </a:fld>
            <a:endParaRPr lang="en-US" dirty="0"/>
          </a:p>
        </p:txBody>
      </p:sp>
      <p:sp>
        <p:nvSpPr>
          <p:cNvPr id="4" name="Title 1">
            <a:extLst>
              <a:ext uri="{FF2B5EF4-FFF2-40B4-BE49-F238E27FC236}">
                <a16:creationId xmlns:a16="http://schemas.microsoft.com/office/drawing/2014/main" id="{DAB06ADE-1295-BF49-9ECE-B9DBC1F25B79}"/>
              </a:ext>
            </a:extLst>
          </p:cNvPr>
          <p:cNvSpPr txBox="1">
            <a:spLocks/>
          </p:cNvSpPr>
          <p:nvPr/>
        </p:nvSpPr>
        <p:spPr>
          <a:xfrm>
            <a:off x="4718538" y="906180"/>
            <a:ext cx="2986454"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dirty="0"/>
              <a:t>Asynchronous</a:t>
            </a:r>
          </a:p>
        </p:txBody>
      </p:sp>
      <p:sp>
        <p:nvSpPr>
          <p:cNvPr id="5" name="Title 1">
            <a:extLst>
              <a:ext uri="{FF2B5EF4-FFF2-40B4-BE49-F238E27FC236}">
                <a16:creationId xmlns:a16="http://schemas.microsoft.com/office/drawing/2014/main" id="{86BF62BB-A97C-5547-A1F8-C6B7618D97F8}"/>
              </a:ext>
            </a:extLst>
          </p:cNvPr>
          <p:cNvSpPr txBox="1">
            <a:spLocks/>
          </p:cNvSpPr>
          <p:nvPr/>
        </p:nvSpPr>
        <p:spPr>
          <a:xfrm>
            <a:off x="8405445" y="906180"/>
            <a:ext cx="2986454"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dirty="0"/>
              <a:t>Stream</a:t>
            </a:r>
          </a:p>
        </p:txBody>
      </p:sp>
      <p:cxnSp>
        <p:nvCxnSpPr>
          <p:cNvPr id="6" name="Straight Connector 5">
            <a:extLst>
              <a:ext uri="{FF2B5EF4-FFF2-40B4-BE49-F238E27FC236}">
                <a16:creationId xmlns:a16="http://schemas.microsoft.com/office/drawing/2014/main" id="{7BD0FFE6-76C5-3945-BCA2-6AF2F4CCFED3}"/>
              </a:ext>
            </a:extLst>
          </p:cNvPr>
          <p:cNvCxnSpPr>
            <a:cxnSpLocks/>
          </p:cNvCxnSpPr>
          <p:nvPr/>
        </p:nvCxnSpPr>
        <p:spPr>
          <a:xfrm>
            <a:off x="4077539" y="1038064"/>
            <a:ext cx="0" cy="537152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DE0BD2-98D5-D441-86F6-405CEC745BF5}"/>
              </a:ext>
            </a:extLst>
          </p:cNvPr>
          <p:cNvCxnSpPr>
            <a:cxnSpLocks/>
          </p:cNvCxnSpPr>
          <p:nvPr/>
        </p:nvCxnSpPr>
        <p:spPr>
          <a:xfrm>
            <a:off x="8405445" y="1038064"/>
            <a:ext cx="0" cy="5307174"/>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67C84D-B592-3D41-9DCE-D11F7863E637}"/>
              </a:ext>
            </a:extLst>
          </p:cNvPr>
          <p:cNvSpPr txBox="1"/>
          <p:nvPr/>
        </p:nvSpPr>
        <p:spPr>
          <a:xfrm>
            <a:off x="1091086" y="1499905"/>
            <a:ext cx="2286000" cy="461665"/>
          </a:xfrm>
          <a:prstGeom prst="rect">
            <a:avLst/>
          </a:prstGeom>
          <a:noFill/>
        </p:spPr>
        <p:txBody>
          <a:bodyPr wrap="square" rtlCol="0">
            <a:spAutoFit/>
          </a:bodyPr>
          <a:lstStyle/>
          <a:p>
            <a:pPr algn="ctr"/>
            <a:r>
              <a:rPr lang="en-US" sz="1200" dirty="0"/>
              <a:t>Blocks until response is returned from Lambda function</a:t>
            </a:r>
          </a:p>
        </p:txBody>
      </p:sp>
      <p:sp>
        <p:nvSpPr>
          <p:cNvPr id="13" name="TextBox 12">
            <a:extLst>
              <a:ext uri="{FF2B5EF4-FFF2-40B4-BE49-F238E27FC236}">
                <a16:creationId xmlns:a16="http://schemas.microsoft.com/office/drawing/2014/main" id="{62248559-7552-E04D-AA46-40C728F2796B}"/>
              </a:ext>
            </a:extLst>
          </p:cNvPr>
          <p:cNvSpPr txBox="1"/>
          <p:nvPr/>
        </p:nvSpPr>
        <p:spPr>
          <a:xfrm>
            <a:off x="5068140" y="1499905"/>
            <a:ext cx="2286000" cy="646331"/>
          </a:xfrm>
          <a:prstGeom prst="rect">
            <a:avLst/>
          </a:prstGeom>
          <a:noFill/>
        </p:spPr>
        <p:txBody>
          <a:bodyPr wrap="square" rtlCol="0">
            <a:spAutoFit/>
          </a:bodyPr>
          <a:lstStyle/>
          <a:p>
            <a:pPr algn="ctr"/>
            <a:r>
              <a:rPr lang="en-US" sz="1200" dirty="0"/>
              <a:t>Lambda function triggered in response to an event, decoupled from event trigger</a:t>
            </a:r>
          </a:p>
        </p:txBody>
      </p:sp>
      <p:sp>
        <p:nvSpPr>
          <p:cNvPr id="14" name="TextBox 13">
            <a:extLst>
              <a:ext uri="{FF2B5EF4-FFF2-40B4-BE49-F238E27FC236}">
                <a16:creationId xmlns:a16="http://schemas.microsoft.com/office/drawing/2014/main" id="{599A45E9-CC9D-154C-9FC9-DE583059AF2E}"/>
              </a:ext>
            </a:extLst>
          </p:cNvPr>
          <p:cNvSpPr txBox="1"/>
          <p:nvPr/>
        </p:nvSpPr>
        <p:spPr>
          <a:xfrm>
            <a:off x="8755672" y="1499904"/>
            <a:ext cx="2286000" cy="830997"/>
          </a:xfrm>
          <a:prstGeom prst="rect">
            <a:avLst/>
          </a:prstGeom>
          <a:noFill/>
        </p:spPr>
        <p:txBody>
          <a:bodyPr wrap="square" rtlCol="0">
            <a:spAutoFit/>
          </a:bodyPr>
          <a:lstStyle/>
          <a:p>
            <a:pPr algn="ctr"/>
            <a:r>
              <a:rPr lang="en-US" sz="1200" dirty="0"/>
              <a:t>Lambda service polls for changes on a stream, invokes Lambda function with batch of messages</a:t>
            </a:r>
          </a:p>
        </p:txBody>
      </p:sp>
      <p:pic>
        <p:nvPicPr>
          <p:cNvPr id="11" name="Graphic 10">
            <a:extLst>
              <a:ext uri="{FF2B5EF4-FFF2-40B4-BE49-F238E27FC236}">
                <a16:creationId xmlns:a16="http://schemas.microsoft.com/office/drawing/2014/main" id="{66F6DA6C-416C-B442-8445-C31916CB90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0219" y="3373247"/>
            <a:ext cx="711200" cy="711200"/>
          </a:xfrm>
          <a:prstGeom prst="rect">
            <a:avLst/>
          </a:prstGeom>
        </p:spPr>
      </p:pic>
      <p:pic>
        <p:nvPicPr>
          <p:cNvPr id="15" name="Graphic 44">
            <a:extLst>
              <a:ext uri="{FF2B5EF4-FFF2-40B4-BE49-F238E27FC236}">
                <a16:creationId xmlns:a16="http://schemas.microsoft.com/office/drawing/2014/main" id="{C549CB8A-88A3-F946-AE7E-1D9D7BF97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86" y="538668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3661E00A-159B-6548-B177-656B5B567295}"/>
              </a:ext>
            </a:extLst>
          </p:cNvPr>
          <p:cNvCxnSpPr/>
          <p:nvPr/>
        </p:nvCxnSpPr>
        <p:spPr>
          <a:xfrm>
            <a:off x="2234086" y="4149969"/>
            <a:ext cx="0" cy="1169377"/>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E23E31-327C-AC40-8272-8C97497F827F}"/>
              </a:ext>
            </a:extLst>
          </p:cNvPr>
          <p:cNvCxnSpPr>
            <a:cxnSpLocks/>
          </p:cNvCxnSpPr>
          <p:nvPr/>
        </p:nvCxnSpPr>
        <p:spPr>
          <a:xfrm>
            <a:off x="559398" y="3141233"/>
            <a:ext cx="3367143" cy="0"/>
          </a:xfrm>
          <a:prstGeom prst="line">
            <a:avLst/>
          </a:prstGeom>
          <a:ln w="31750">
            <a:solidFill>
              <a:schemeClr val="tx2">
                <a:lumMod val="40000"/>
                <a:lumOff val="6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E077CD6-0FE6-204D-A81F-76336EDD7F9C}"/>
              </a:ext>
            </a:extLst>
          </p:cNvPr>
          <p:cNvSpPr/>
          <p:nvPr/>
        </p:nvSpPr>
        <p:spPr>
          <a:xfrm>
            <a:off x="792479" y="2712330"/>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 aws lambda invoke</a:t>
            </a:r>
          </a:p>
        </p:txBody>
      </p:sp>
      <p:sp>
        <p:nvSpPr>
          <p:cNvPr id="19" name="TextBox 18">
            <a:extLst>
              <a:ext uri="{FF2B5EF4-FFF2-40B4-BE49-F238E27FC236}">
                <a16:creationId xmlns:a16="http://schemas.microsoft.com/office/drawing/2014/main" id="{EE3E2F70-706E-5140-A0E3-9DC4D028E55B}"/>
              </a:ext>
            </a:extLst>
          </p:cNvPr>
          <p:cNvSpPr txBox="1"/>
          <p:nvPr/>
        </p:nvSpPr>
        <p:spPr>
          <a:xfrm>
            <a:off x="233767" y="3464398"/>
            <a:ext cx="1679819" cy="461665"/>
          </a:xfrm>
          <a:prstGeom prst="rect">
            <a:avLst/>
          </a:prstGeom>
          <a:noFill/>
        </p:spPr>
        <p:txBody>
          <a:bodyPr wrap="none" rtlCol="0">
            <a:spAutoFit/>
          </a:bodyPr>
          <a:lstStyle/>
          <a:p>
            <a:r>
              <a:rPr lang="en-IN" sz="1200" dirty="0">
                <a:solidFill>
                  <a:schemeClr val="tx2">
                    <a:lumMod val="60000"/>
                    <a:lumOff val="40000"/>
                  </a:schemeClr>
                </a:solidFill>
              </a:rPr>
              <a:t>Amazon API Gateway</a:t>
            </a:r>
          </a:p>
          <a:p>
            <a:pPr algn="ctr"/>
            <a:r>
              <a:rPr lang="en-IN" sz="1200" dirty="0">
                <a:solidFill>
                  <a:schemeClr val="tx2">
                    <a:lumMod val="60000"/>
                    <a:lumOff val="40000"/>
                  </a:schemeClr>
                </a:solidFill>
              </a:rPr>
              <a:t>request</a:t>
            </a:r>
          </a:p>
        </p:txBody>
      </p:sp>
      <p:sp>
        <p:nvSpPr>
          <p:cNvPr id="20" name="Rectangle 19">
            <a:extLst>
              <a:ext uri="{FF2B5EF4-FFF2-40B4-BE49-F238E27FC236}">
                <a16:creationId xmlns:a16="http://schemas.microsoft.com/office/drawing/2014/main" id="{32B4ADF5-F7F4-9E47-97EE-9C8D0E4793CB}"/>
              </a:ext>
            </a:extLst>
          </p:cNvPr>
          <p:cNvSpPr/>
          <p:nvPr/>
        </p:nvSpPr>
        <p:spPr>
          <a:xfrm>
            <a:off x="2302925" y="4580768"/>
            <a:ext cx="852924"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/users</a:t>
            </a:r>
          </a:p>
        </p:txBody>
      </p:sp>
    </p:spTree>
    <p:extLst>
      <p:ext uri="{BB962C8B-B14F-4D97-AF65-F5344CB8AC3E}">
        <p14:creationId xmlns:p14="http://schemas.microsoft.com/office/powerpoint/2010/main" val="3906847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4E36-5BEF-E14D-90EF-95C670E53F74}"/>
              </a:ext>
            </a:extLst>
          </p:cNvPr>
          <p:cNvSpPr>
            <a:spLocks noGrp="1"/>
          </p:cNvSpPr>
          <p:nvPr>
            <p:ph type="title"/>
          </p:nvPr>
        </p:nvSpPr>
        <p:spPr>
          <a:xfrm>
            <a:off x="741484" y="906180"/>
            <a:ext cx="2986454" cy="593725"/>
          </a:xfrm>
        </p:spPr>
        <p:txBody>
          <a:bodyPr/>
          <a:lstStyle/>
          <a:p>
            <a:pPr algn="ctr"/>
            <a:r>
              <a:rPr lang="en-US" dirty="0"/>
              <a:t>Synchronous</a:t>
            </a:r>
          </a:p>
        </p:txBody>
      </p:sp>
      <p:sp>
        <p:nvSpPr>
          <p:cNvPr id="3" name="Slide Number Placeholder 2">
            <a:extLst>
              <a:ext uri="{FF2B5EF4-FFF2-40B4-BE49-F238E27FC236}">
                <a16:creationId xmlns:a16="http://schemas.microsoft.com/office/drawing/2014/main" id="{4EA86EE9-DB3D-DE4A-BD45-2C4CF44E7B6C}"/>
              </a:ext>
            </a:extLst>
          </p:cNvPr>
          <p:cNvSpPr>
            <a:spLocks noGrp="1"/>
          </p:cNvSpPr>
          <p:nvPr>
            <p:ph type="sldNum" sz="quarter" idx="4"/>
          </p:nvPr>
        </p:nvSpPr>
        <p:spPr/>
        <p:txBody>
          <a:bodyPr/>
          <a:lstStyle/>
          <a:p>
            <a:fld id="{0E0E0192-C642-4D4F-AE82-A0D0DC02E26B}" type="slidenum">
              <a:rPr lang="en-US" smtClean="0"/>
              <a:t>59</a:t>
            </a:fld>
            <a:endParaRPr lang="en-US" dirty="0"/>
          </a:p>
        </p:txBody>
      </p:sp>
      <p:sp>
        <p:nvSpPr>
          <p:cNvPr id="4" name="Title 1">
            <a:extLst>
              <a:ext uri="{FF2B5EF4-FFF2-40B4-BE49-F238E27FC236}">
                <a16:creationId xmlns:a16="http://schemas.microsoft.com/office/drawing/2014/main" id="{DAB06ADE-1295-BF49-9ECE-B9DBC1F25B79}"/>
              </a:ext>
            </a:extLst>
          </p:cNvPr>
          <p:cNvSpPr txBox="1">
            <a:spLocks/>
          </p:cNvSpPr>
          <p:nvPr/>
        </p:nvSpPr>
        <p:spPr>
          <a:xfrm>
            <a:off x="4718538" y="906180"/>
            <a:ext cx="2986454"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dirty="0"/>
              <a:t>Asynchronous</a:t>
            </a:r>
          </a:p>
        </p:txBody>
      </p:sp>
      <p:sp>
        <p:nvSpPr>
          <p:cNvPr id="5" name="Title 1">
            <a:extLst>
              <a:ext uri="{FF2B5EF4-FFF2-40B4-BE49-F238E27FC236}">
                <a16:creationId xmlns:a16="http://schemas.microsoft.com/office/drawing/2014/main" id="{86BF62BB-A97C-5547-A1F8-C6B7618D97F8}"/>
              </a:ext>
            </a:extLst>
          </p:cNvPr>
          <p:cNvSpPr txBox="1">
            <a:spLocks/>
          </p:cNvSpPr>
          <p:nvPr/>
        </p:nvSpPr>
        <p:spPr>
          <a:xfrm>
            <a:off x="8405445" y="906180"/>
            <a:ext cx="2986454"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dirty="0"/>
              <a:t>Stream</a:t>
            </a:r>
          </a:p>
        </p:txBody>
      </p:sp>
      <p:cxnSp>
        <p:nvCxnSpPr>
          <p:cNvPr id="6" name="Straight Connector 5">
            <a:extLst>
              <a:ext uri="{FF2B5EF4-FFF2-40B4-BE49-F238E27FC236}">
                <a16:creationId xmlns:a16="http://schemas.microsoft.com/office/drawing/2014/main" id="{7BD0FFE6-76C5-3945-BCA2-6AF2F4CCFED3}"/>
              </a:ext>
            </a:extLst>
          </p:cNvPr>
          <p:cNvCxnSpPr>
            <a:cxnSpLocks/>
          </p:cNvCxnSpPr>
          <p:nvPr/>
        </p:nvCxnSpPr>
        <p:spPr>
          <a:xfrm>
            <a:off x="4077539" y="1038064"/>
            <a:ext cx="0" cy="537152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DE0BD2-98D5-D441-86F6-405CEC745BF5}"/>
              </a:ext>
            </a:extLst>
          </p:cNvPr>
          <p:cNvCxnSpPr>
            <a:cxnSpLocks/>
          </p:cNvCxnSpPr>
          <p:nvPr/>
        </p:nvCxnSpPr>
        <p:spPr>
          <a:xfrm>
            <a:off x="8405445" y="1038064"/>
            <a:ext cx="0" cy="5307174"/>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67C84D-B592-3D41-9DCE-D11F7863E637}"/>
              </a:ext>
            </a:extLst>
          </p:cNvPr>
          <p:cNvSpPr txBox="1"/>
          <p:nvPr/>
        </p:nvSpPr>
        <p:spPr>
          <a:xfrm>
            <a:off x="1091086" y="1499905"/>
            <a:ext cx="2286000" cy="461665"/>
          </a:xfrm>
          <a:prstGeom prst="rect">
            <a:avLst/>
          </a:prstGeom>
          <a:noFill/>
        </p:spPr>
        <p:txBody>
          <a:bodyPr wrap="square" rtlCol="0">
            <a:spAutoFit/>
          </a:bodyPr>
          <a:lstStyle/>
          <a:p>
            <a:pPr algn="ctr"/>
            <a:r>
              <a:rPr lang="en-US" sz="1200" dirty="0"/>
              <a:t>Blocks until response is returned from Lambda function</a:t>
            </a:r>
          </a:p>
        </p:txBody>
      </p:sp>
      <p:sp>
        <p:nvSpPr>
          <p:cNvPr id="13" name="TextBox 12">
            <a:extLst>
              <a:ext uri="{FF2B5EF4-FFF2-40B4-BE49-F238E27FC236}">
                <a16:creationId xmlns:a16="http://schemas.microsoft.com/office/drawing/2014/main" id="{62248559-7552-E04D-AA46-40C728F2796B}"/>
              </a:ext>
            </a:extLst>
          </p:cNvPr>
          <p:cNvSpPr txBox="1"/>
          <p:nvPr/>
        </p:nvSpPr>
        <p:spPr>
          <a:xfrm>
            <a:off x="5068140" y="1499905"/>
            <a:ext cx="2286000" cy="646331"/>
          </a:xfrm>
          <a:prstGeom prst="rect">
            <a:avLst/>
          </a:prstGeom>
          <a:noFill/>
        </p:spPr>
        <p:txBody>
          <a:bodyPr wrap="square" rtlCol="0">
            <a:spAutoFit/>
          </a:bodyPr>
          <a:lstStyle/>
          <a:p>
            <a:pPr algn="ctr"/>
            <a:r>
              <a:rPr lang="en-US" sz="1200" dirty="0"/>
              <a:t>Lambda function triggered in response to an event, decoupled from event trigger</a:t>
            </a:r>
          </a:p>
        </p:txBody>
      </p:sp>
      <p:sp>
        <p:nvSpPr>
          <p:cNvPr id="14" name="TextBox 13">
            <a:extLst>
              <a:ext uri="{FF2B5EF4-FFF2-40B4-BE49-F238E27FC236}">
                <a16:creationId xmlns:a16="http://schemas.microsoft.com/office/drawing/2014/main" id="{599A45E9-CC9D-154C-9FC9-DE583059AF2E}"/>
              </a:ext>
            </a:extLst>
          </p:cNvPr>
          <p:cNvSpPr txBox="1"/>
          <p:nvPr/>
        </p:nvSpPr>
        <p:spPr>
          <a:xfrm>
            <a:off x="8755672" y="1499904"/>
            <a:ext cx="2286000" cy="830997"/>
          </a:xfrm>
          <a:prstGeom prst="rect">
            <a:avLst/>
          </a:prstGeom>
          <a:noFill/>
        </p:spPr>
        <p:txBody>
          <a:bodyPr wrap="square" rtlCol="0">
            <a:spAutoFit/>
          </a:bodyPr>
          <a:lstStyle/>
          <a:p>
            <a:pPr algn="ctr"/>
            <a:r>
              <a:rPr lang="en-US" sz="1200" dirty="0"/>
              <a:t>Lambda service polls for changes on a stream, invokes Lambda function with batch of messages</a:t>
            </a:r>
          </a:p>
        </p:txBody>
      </p:sp>
      <p:pic>
        <p:nvPicPr>
          <p:cNvPr id="11" name="Graphic 10">
            <a:extLst>
              <a:ext uri="{FF2B5EF4-FFF2-40B4-BE49-F238E27FC236}">
                <a16:creationId xmlns:a16="http://schemas.microsoft.com/office/drawing/2014/main" id="{66F6DA6C-416C-B442-8445-C31916CB90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0219" y="3373247"/>
            <a:ext cx="711200" cy="711200"/>
          </a:xfrm>
          <a:prstGeom prst="rect">
            <a:avLst/>
          </a:prstGeom>
        </p:spPr>
      </p:pic>
      <p:pic>
        <p:nvPicPr>
          <p:cNvPr id="15" name="Graphic 44">
            <a:extLst>
              <a:ext uri="{FF2B5EF4-FFF2-40B4-BE49-F238E27FC236}">
                <a16:creationId xmlns:a16="http://schemas.microsoft.com/office/drawing/2014/main" id="{C549CB8A-88A3-F946-AE7E-1D9D7BF97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86" y="538668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3661E00A-159B-6548-B177-656B5B567295}"/>
              </a:ext>
            </a:extLst>
          </p:cNvPr>
          <p:cNvCxnSpPr/>
          <p:nvPr/>
        </p:nvCxnSpPr>
        <p:spPr>
          <a:xfrm>
            <a:off x="2234086" y="4149969"/>
            <a:ext cx="0" cy="1169377"/>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E23E31-327C-AC40-8272-8C97497F827F}"/>
              </a:ext>
            </a:extLst>
          </p:cNvPr>
          <p:cNvCxnSpPr>
            <a:cxnSpLocks/>
          </p:cNvCxnSpPr>
          <p:nvPr/>
        </p:nvCxnSpPr>
        <p:spPr>
          <a:xfrm>
            <a:off x="559398" y="3141233"/>
            <a:ext cx="3367143" cy="0"/>
          </a:xfrm>
          <a:prstGeom prst="line">
            <a:avLst/>
          </a:prstGeom>
          <a:ln w="31750">
            <a:solidFill>
              <a:schemeClr val="tx2">
                <a:lumMod val="40000"/>
                <a:lumOff val="6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E077CD6-0FE6-204D-A81F-76336EDD7F9C}"/>
              </a:ext>
            </a:extLst>
          </p:cNvPr>
          <p:cNvSpPr/>
          <p:nvPr/>
        </p:nvSpPr>
        <p:spPr>
          <a:xfrm>
            <a:off x="792479" y="2712330"/>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 aws lambda invoke</a:t>
            </a:r>
          </a:p>
        </p:txBody>
      </p:sp>
      <p:sp>
        <p:nvSpPr>
          <p:cNvPr id="19" name="TextBox 18">
            <a:extLst>
              <a:ext uri="{FF2B5EF4-FFF2-40B4-BE49-F238E27FC236}">
                <a16:creationId xmlns:a16="http://schemas.microsoft.com/office/drawing/2014/main" id="{EE3E2F70-706E-5140-A0E3-9DC4D028E55B}"/>
              </a:ext>
            </a:extLst>
          </p:cNvPr>
          <p:cNvSpPr txBox="1"/>
          <p:nvPr/>
        </p:nvSpPr>
        <p:spPr>
          <a:xfrm>
            <a:off x="233767" y="3464398"/>
            <a:ext cx="1679819" cy="461665"/>
          </a:xfrm>
          <a:prstGeom prst="rect">
            <a:avLst/>
          </a:prstGeom>
          <a:noFill/>
        </p:spPr>
        <p:txBody>
          <a:bodyPr wrap="none" rtlCol="0">
            <a:spAutoFit/>
          </a:bodyPr>
          <a:lstStyle/>
          <a:p>
            <a:r>
              <a:rPr lang="en-IN" sz="1200" dirty="0">
                <a:solidFill>
                  <a:schemeClr val="tx2">
                    <a:lumMod val="60000"/>
                    <a:lumOff val="40000"/>
                  </a:schemeClr>
                </a:solidFill>
              </a:rPr>
              <a:t>Amazon API Gateway</a:t>
            </a:r>
          </a:p>
          <a:p>
            <a:pPr algn="ctr"/>
            <a:r>
              <a:rPr lang="en-IN" sz="1200" dirty="0">
                <a:solidFill>
                  <a:schemeClr val="tx2">
                    <a:lumMod val="60000"/>
                    <a:lumOff val="40000"/>
                  </a:schemeClr>
                </a:solidFill>
              </a:rPr>
              <a:t>request</a:t>
            </a:r>
          </a:p>
        </p:txBody>
      </p:sp>
      <p:sp>
        <p:nvSpPr>
          <p:cNvPr id="20" name="Rectangle 19">
            <a:extLst>
              <a:ext uri="{FF2B5EF4-FFF2-40B4-BE49-F238E27FC236}">
                <a16:creationId xmlns:a16="http://schemas.microsoft.com/office/drawing/2014/main" id="{32B4ADF5-F7F4-9E47-97EE-9C8D0E4793CB}"/>
              </a:ext>
            </a:extLst>
          </p:cNvPr>
          <p:cNvSpPr/>
          <p:nvPr/>
        </p:nvSpPr>
        <p:spPr>
          <a:xfrm>
            <a:off x="2302925" y="4580768"/>
            <a:ext cx="852924"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/users</a:t>
            </a:r>
          </a:p>
        </p:txBody>
      </p:sp>
      <p:pic>
        <p:nvPicPr>
          <p:cNvPr id="21" name="Picture 20">
            <a:extLst>
              <a:ext uri="{FF2B5EF4-FFF2-40B4-BE49-F238E27FC236}">
                <a16:creationId xmlns:a16="http://schemas.microsoft.com/office/drawing/2014/main" id="{287756A4-9E07-1C49-A970-FBF65D78B166}"/>
              </a:ext>
            </a:extLst>
          </p:cNvPr>
          <p:cNvPicPr>
            <a:picLocks noChangeAspect="1"/>
          </p:cNvPicPr>
          <p:nvPr/>
        </p:nvPicPr>
        <p:blipFill>
          <a:blip r:embed="rId5"/>
          <a:stretch>
            <a:fillRect/>
          </a:stretch>
        </p:blipFill>
        <p:spPr>
          <a:xfrm>
            <a:off x="5740455" y="2312472"/>
            <a:ext cx="941369" cy="968611"/>
          </a:xfrm>
          <a:prstGeom prst="rect">
            <a:avLst/>
          </a:prstGeom>
        </p:spPr>
      </p:pic>
      <p:pic>
        <p:nvPicPr>
          <p:cNvPr id="22" name="Graphic 21">
            <a:extLst>
              <a:ext uri="{FF2B5EF4-FFF2-40B4-BE49-F238E27FC236}">
                <a16:creationId xmlns:a16="http://schemas.microsoft.com/office/drawing/2014/main" id="{A34FB5EB-1A94-4842-A6ED-E352F0C1C6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0792" y="3816420"/>
            <a:ext cx="711200" cy="711200"/>
          </a:xfrm>
          <a:prstGeom prst="rect">
            <a:avLst/>
          </a:prstGeom>
        </p:spPr>
      </p:pic>
      <p:pic>
        <p:nvPicPr>
          <p:cNvPr id="10" name="Picture 9">
            <a:extLst>
              <a:ext uri="{FF2B5EF4-FFF2-40B4-BE49-F238E27FC236}">
                <a16:creationId xmlns:a16="http://schemas.microsoft.com/office/drawing/2014/main" id="{FB6FB8D0-AEFB-7145-BABD-00995D5AB8B6}"/>
              </a:ext>
            </a:extLst>
          </p:cNvPr>
          <p:cNvPicPr>
            <a:picLocks noChangeAspect="1"/>
          </p:cNvPicPr>
          <p:nvPr/>
        </p:nvPicPr>
        <p:blipFill>
          <a:blip r:embed="rId8"/>
          <a:stretch>
            <a:fillRect/>
          </a:stretch>
        </p:blipFill>
        <p:spPr>
          <a:xfrm>
            <a:off x="5850792" y="5317047"/>
            <a:ext cx="711200" cy="711200"/>
          </a:xfrm>
          <a:prstGeom prst="rect">
            <a:avLst/>
          </a:prstGeom>
        </p:spPr>
      </p:pic>
      <p:sp>
        <p:nvSpPr>
          <p:cNvPr id="23" name="TextBox 22">
            <a:extLst>
              <a:ext uri="{FF2B5EF4-FFF2-40B4-BE49-F238E27FC236}">
                <a16:creationId xmlns:a16="http://schemas.microsoft.com/office/drawing/2014/main" id="{A1F5206B-F58B-F346-B39D-9F796A611267}"/>
              </a:ext>
            </a:extLst>
          </p:cNvPr>
          <p:cNvSpPr txBox="1"/>
          <p:nvPr/>
        </p:nvSpPr>
        <p:spPr>
          <a:xfrm>
            <a:off x="5920992" y="3209091"/>
            <a:ext cx="571695" cy="276999"/>
          </a:xfrm>
          <a:prstGeom prst="rect">
            <a:avLst/>
          </a:prstGeom>
          <a:noFill/>
        </p:spPr>
        <p:txBody>
          <a:bodyPr wrap="none" rtlCol="0">
            <a:spAutoFit/>
          </a:bodyPr>
          <a:lstStyle/>
          <a:p>
            <a:r>
              <a:rPr lang="en-IN" sz="1200" dirty="0">
                <a:solidFill>
                  <a:schemeClr val="tx2">
                    <a:lumMod val="60000"/>
                    <a:lumOff val="40000"/>
                  </a:schemeClr>
                </a:solidFill>
              </a:rPr>
              <a:t>Timer</a:t>
            </a:r>
          </a:p>
        </p:txBody>
      </p:sp>
      <p:sp>
        <p:nvSpPr>
          <p:cNvPr id="24" name="TextBox 23">
            <a:extLst>
              <a:ext uri="{FF2B5EF4-FFF2-40B4-BE49-F238E27FC236}">
                <a16:creationId xmlns:a16="http://schemas.microsoft.com/office/drawing/2014/main" id="{913B6139-AD4B-D248-8A94-34A7A26A3644}"/>
              </a:ext>
            </a:extLst>
          </p:cNvPr>
          <p:cNvSpPr txBox="1"/>
          <p:nvPr/>
        </p:nvSpPr>
        <p:spPr>
          <a:xfrm>
            <a:off x="5483962" y="4611546"/>
            <a:ext cx="1465466" cy="276999"/>
          </a:xfrm>
          <a:prstGeom prst="rect">
            <a:avLst/>
          </a:prstGeom>
          <a:noFill/>
        </p:spPr>
        <p:txBody>
          <a:bodyPr wrap="none" rtlCol="0">
            <a:spAutoFit/>
          </a:bodyPr>
          <a:lstStyle/>
          <a:p>
            <a:r>
              <a:rPr lang="en-IN" sz="1200" dirty="0">
                <a:solidFill>
                  <a:schemeClr val="tx2">
                    <a:lumMod val="60000"/>
                    <a:lumOff val="40000"/>
                  </a:schemeClr>
                </a:solidFill>
              </a:rPr>
              <a:t>Amazon S3 Object</a:t>
            </a:r>
          </a:p>
        </p:txBody>
      </p:sp>
      <p:sp>
        <p:nvSpPr>
          <p:cNvPr id="25" name="TextBox 24">
            <a:extLst>
              <a:ext uri="{FF2B5EF4-FFF2-40B4-BE49-F238E27FC236}">
                <a16:creationId xmlns:a16="http://schemas.microsoft.com/office/drawing/2014/main" id="{44B39E05-BAA0-C849-8AB3-195252815030}"/>
              </a:ext>
            </a:extLst>
          </p:cNvPr>
          <p:cNvSpPr txBox="1"/>
          <p:nvPr/>
        </p:nvSpPr>
        <p:spPr>
          <a:xfrm>
            <a:off x="5453910" y="6068239"/>
            <a:ext cx="1504964" cy="276999"/>
          </a:xfrm>
          <a:prstGeom prst="rect">
            <a:avLst/>
          </a:prstGeom>
          <a:noFill/>
        </p:spPr>
        <p:txBody>
          <a:bodyPr wrap="none" rtlCol="0">
            <a:spAutoFit/>
          </a:bodyPr>
          <a:lstStyle/>
          <a:p>
            <a:pPr algn="ctr"/>
            <a:r>
              <a:rPr lang="en-IN" sz="1200" dirty="0">
                <a:solidFill>
                  <a:schemeClr val="tx2">
                    <a:lumMod val="60000"/>
                    <a:lumOff val="40000"/>
                  </a:schemeClr>
                </a:solidFill>
              </a:rPr>
              <a:t>Amazon SNS Topic</a:t>
            </a:r>
          </a:p>
        </p:txBody>
      </p:sp>
    </p:spTree>
    <p:extLst>
      <p:ext uri="{BB962C8B-B14F-4D97-AF65-F5344CB8AC3E}">
        <p14:creationId xmlns:p14="http://schemas.microsoft.com/office/powerpoint/2010/main" val="64165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6</a:t>
            </a:fld>
            <a:endParaRPr lang="en-US" dirty="0"/>
          </a:p>
        </p:txBody>
      </p:sp>
      <p:pic>
        <p:nvPicPr>
          <p:cNvPr id="6" name="Graphic 44">
            <a:extLst>
              <a:ext uri="{FF2B5EF4-FFF2-40B4-BE49-F238E27FC236}">
                <a16:creationId xmlns:a16="http://schemas.microsoft.com/office/drawing/2014/main" id="{0AAA7850-0F33-7846-B8B8-ED23498C1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894" y="2105596"/>
            <a:ext cx="2661613" cy="26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427A2EA-C291-D94B-801D-F4FDD7EC5D64}"/>
              </a:ext>
            </a:extLst>
          </p:cNvPr>
          <p:cNvSpPr txBox="1"/>
          <p:nvPr/>
        </p:nvSpPr>
        <p:spPr>
          <a:xfrm>
            <a:off x="4222679" y="2013734"/>
            <a:ext cx="7740721"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Run code without thinking about servers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Pay for only the compute time you consume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Lambda takes care of everything required to run and scale your code with high availability</a:t>
            </a:r>
          </a:p>
        </p:txBody>
      </p:sp>
      <p:sp>
        <p:nvSpPr>
          <p:cNvPr id="7" name="Slide Number Placeholder 2">
            <a:extLst>
              <a:ext uri="{FF2B5EF4-FFF2-40B4-BE49-F238E27FC236}">
                <a16:creationId xmlns:a16="http://schemas.microsoft.com/office/drawing/2014/main" id="{538FD26B-8D12-3943-9B70-CB86D84F3C55}"/>
              </a:ext>
            </a:extLst>
          </p:cNvPr>
          <p:cNvSpPr>
            <a:spLocks noGrp="1"/>
          </p:cNvSpPr>
          <p:nvPr>
            <p:ph type="sldNum" sz="quarter" idx="4"/>
          </p:nvPr>
        </p:nvSpPr>
        <p:spPr>
          <a:xfrm>
            <a:off x="9220200" y="6355996"/>
            <a:ext cx="2743200" cy="365125"/>
          </a:xfrm>
        </p:spPr>
        <p:txBody>
          <a:bodyPr/>
          <a:lstStyle/>
          <a:p>
            <a:fld id="{0E0E0192-C642-4D4F-AE82-A0D0DC02E26B}" type="slidenum">
              <a:rPr lang="en-US" smtClean="0"/>
              <a:t>6</a:t>
            </a:fld>
            <a:endParaRPr lang="en-US" dirty="0"/>
          </a:p>
        </p:txBody>
      </p:sp>
    </p:spTree>
    <p:extLst>
      <p:ext uri="{BB962C8B-B14F-4D97-AF65-F5344CB8AC3E}">
        <p14:creationId xmlns:p14="http://schemas.microsoft.com/office/powerpoint/2010/main" val="1348039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4E36-5BEF-E14D-90EF-95C670E53F74}"/>
              </a:ext>
            </a:extLst>
          </p:cNvPr>
          <p:cNvSpPr>
            <a:spLocks noGrp="1"/>
          </p:cNvSpPr>
          <p:nvPr>
            <p:ph type="title"/>
          </p:nvPr>
        </p:nvSpPr>
        <p:spPr>
          <a:xfrm>
            <a:off x="741484" y="906180"/>
            <a:ext cx="2986454" cy="593725"/>
          </a:xfrm>
        </p:spPr>
        <p:txBody>
          <a:bodyPr/>
          <a:lstStyle/>
          <a:p>
            <a:pPr algn="ctr"/>
            <a:r>
              <a:rPr lang="en-US" dirty="0"/>
              <a:t>Synchronous</a:t>
            </a:r>
          </a:p>
        </p:txBody>
      </p:sp>
      <p:sp>
        <p:nvSpPr>
          <p:cNvPr id="3" name="Slide Number Placeholder 2">
            <a:extLst>
              <a:ext uri="{FF2B5EF4-FFF2-40B4-BE49-F238E27FC236}">
                <a16:creationId xmlns:a16="http://schemas.microsoft.com/office/drawing/2014/main" id="{4EA86EE9-DB3D-DE4A-BD45-2C4CF44E7B6C}"/>
              </a:ext>
            </a:extLst>
          </p:cNvPr>
          <p:cNvSpPr>
            <a:spLocks noGrp="1"/>
          </p:cNvSpPr>
          <p:nvPr>
            <p:ph type="sldNum" sz="quarter" idx="4"/>
          </p:nvPr>
        </p:nvSpPr>
        <p:spPr/>
        <p:txBody>
          <a:bodyPr/>
          <a:lstStyle/>
          <a:p>
            <a:fld id="{0E0E0192-C642-4D4F-AE82-A0D0DC02E26B}" type="slidenum">
              <a:rPr lang="en-US" smtClean="0"/>
              <a:t>60</a:t>
            </a:fld>
            <a:endParaRPr lang="en-US" dirty="0"/>
          </a:p>
        </p:txBody>
      </p:sp>
      <p:sp>
        <p:nvSpPr>
          <p:cNvPr id="4" name="Title 1">
            <a:extLst>
              <a:ext uri="{FF2B5EF4-FFF2-40B4-BE49-F238E27FC236}">
                <a16:creationId xmlns:a16="http://schemas.microsoft.com/office/drawing/2014/main" id="{DAB06ADE-1295-BF49-9ECE-B9DBC1F25B79}"/>
              </a:ext>
            </a:extLst>
          </p:cNvPr>
          <p:cNvSpPr txBox="1">
            <a:spLocks/>
          </p:cNvSpPr>
          <p:nvPr/>
        </p:nvSpPr>
        <p:spPr>
          <a:xfrm>
            <a:off x="4718538" y="906180"/>
            <a:ext cx="2986454"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dirty="0"/>
              <a:t>Asynchronous</a:t>
            </a:r>
          </a:p>
        </p:txBody>
      </p:sp>
      <p:sp>
        <p:nvSpPr>
          <p:cNvPr id="5" name="Title 1">
            <a:extLst>
              <a:ext uri="{FF2B5EF4-FFF2-40B4-BE49-F238E27FC236}">
                <a16:creationId xmlns:a16="http://schemas.microsoft.com/office/drawing/2014/main" id="{86BF62BB-A97C-5547-A1F8-C6B7618D97F8}"/>
              </a:ext>
            </a:extLst>
          </p:cNvPr>
          <p:cNvSpPr txBox="1">
            <a:spLocks/>
          </p:cNvSpPr>
          <p:nvPr/>
        </p:nvSpPr>
        <p:spPr>
          <a:xfrm>
            <a:off x="8405445" y="906180"/>
            <a:ext cx="2986454"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dirty="0"/>
              <a:t>Stream</a:t>
            </a:r>
          </a:p>
        </p:txBody>
      </p:sp>
      <p:cxnSp>
        <p:nvCxnSpPr>
          <p:cNvPr id="6" name="Straight Connector 5">
            <a:extLst>
              <a:ext uri="{FF2B5EF4-FFF2-40B4-BE49-F238E27FC236}">
                <a16:creationId xmlns:a16="http://schemas.microsoft.com/office/drawing/2014/main" id="{7BD0FFE6-76C5-3945-BCA2-6AF2F4CCFED3}"/>
              </a:ext>
            </a:extLst>
          </p:cNvPr>
          <p:cNvCxnSpPr>
            <a:cxnSpLocks/>
          </p:cNvCxnSpPr>
          <p:nvPr/>
        </p:nvCxnSpPr>
        <p:spPr>
          <a:xfrm>
            <a:off x="4077539" y="1038064"/>
            <a:ext cx="0" cy="537152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DE0BD2-98D5-D441-86F6-405CEC745BF5}"/>
              </a:ext>
            </a:extLst>
          </p:cNvPr>
          <p:cNvCxnSpPr>
            <a:cxnSpLocks/>
          </p:cNvCxnSpPr>
          <p:nvPr/>
        </p:nvCxnSpPr>
        <p:spPr>
          <a:xfrm>
            <a:off x="8405445" y="1038064"/>
            <a:ext cx="0" cy="5307174"/>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67C84D-B592-3D41-9DCE-D11F7863E637}"/>
              </a:ext>
            </a:extLst>
          </p:cNvPr>
          <p:cNvSpPr txBox="1"/>
          <p:nvPr/>
        </p:nvSpPr>
        <p:spPr>
          <a:xfrm>
            <a:off x="1091086" y="1499905"/>
            <a:ext cx="2286000" cy="461665"/>
          </a:xfrm>
          <a:prstGeom prst="rect">
            <a:avLst/>
          </a:prstGeom>
          <a:noFill/>
        </p:spPr>
        <p:txBody>
          <a:bodyPr wrap="square" rtlCol="0">
            <a:spAutoFit/>
          </a:bodyPr>
          <a:lstStyle/>
          <a:p>
            <a:pPr algn="ctr"/>
            <a:r>
              <a:rPr lang="en-US" sz="1200" dirty="0"/>
              <a:t>Blocks until response is returned from Lambda function</a:t>
            </a:r>
          </a:p>
        </p:txBody>
      </p:sp>
      <p:sp>
        <p:nvSpPr>
          <p:cNvPr id="13" name="TextBox 12">
            <a:extLst>
              <a:ext uri="{FF2B5EF4-FFF2-40B4-BE49-F238E27FC236}">
                <a16:creationId xmlns:a16="http://schemas.microsoft.com/office/drawing/2014/main" id="{62248559-7552-E04D-AA46-40C728F2796B}"/>
              </a:ext>
            </a:extLst>
          </p:cNvPr>
          <p:cNvSpPr txBox="1"/>
          <p:nvPr/>
        </p:nvSpPr>
        <p:spPr>
          <a:xfrm>
            <a:off x="5068140" y="1499905"/>
            <a:ext cx="2286000" cy="646331"/>
          </a:xfrm>
          <a:prstGeom prst="rect">
            <a:avLst/>
          </a:prstGeom>
          <a:noFill/>
        </p:spPr>
        <p:txBody>
          <a:bodyPr wrap="square" rtlCol="0">
            <a:spAutoFit/>
          </a:bodyPr>
          <a:lstStyle/>
          <a:p>
            <a:pPr algn="ctr"/>
            <a:r>
              <a:rPr lang="en-US" sz="1200" dirty="0"/>
              <a:t>Lambda function triggered in response to an event, decoupled from event trigger</a:t>
            </a:r>
          </a:p>
        </p:txBody>
      </p:sp>
      <p:sp>
        <p:nvSpPr>
          <p:cNvPr id="14" name="TextBox 13">
            <a:extLst>
              <a:ext uri="{FF2B5EF4-FFF2-40B4-BE49-F238E27FC236}">
                <a16:creationId xmlns:a16="http://schemas.microsoft.com/office/drawing/2014/main" id="{599A45E9-CC9D-154C-9FC9-DE583059AF2E}"/>
              </a:ext>
            </a:extLst>
          </p:cNvPr>
          <p:cNvSpPr txBox="1"/>
          <p:nvPr/>
        </p:nvSpPr>
        <p:spPr>
          <a:xfrm>
            <a:off x="8755672" y="1499904"/>
            <a:ext cx="2286000" cy="830997"/>
          </a:xfrm>
          <a:prstGeom prst="rect">
            <a:avLst/>
          </a:prstGeom>
          <a:noFill/>
        </p:spPr>
        <p:txBody>
          <a:bodyPr wrap="square" rtlCol="0">
            <a:spAutoFit/>
          </a:bodyPr>
          <a:lstStyle/>
          <a:p>
            <a:pPr algn="ctr"/>
            <a:r>
              <a:rPr lang="en-US" sz="1200" dirty="0"/>
              <a:t>Lambda service polls for changes on a stream, invokes Lambda function with batch of messages</a:t>
            </a:r>
          </a:p>
        </p:txBody>
      </p:sp>
      <p:pic>
        <p:nvPicPr>
          <p:cNvPr id="11" name="Graphic 10">
            <a:extLst>
              <a:ext uri="{FF2B5EF4-FFF2-40B4-BE49-F238E27FC236}">
                <a16:creationId xmlns:a16="http://schemas.microsoft.com/office/drawing/2014/main" id="{66F6DA6C-416C-B442-8445-C31916CB90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0219" y="3373247"/>
            <a:ext cx="711200" cy="711200"/>
          </a:xfrm>
          <a:prstGeom prst="rect">
            <a:avLst/>
          </a:prstGeom>
        </p:spPr>
      </p:pic>
      <p:pic>
        <p:nvPicPr>
          <p:cNvPr id="15" name="Graphic 44">
            <a:extLst>
              <a:ext uri="{FF2B5EF4-FFF2-40B4-BE49-F238E27FC236}">
                <a16:creationId xmlns:a16="http://schemas.microsoft.com/office/drawing/2014/main" id="{C549CB8A-88A3-F946-AE7E-1D9D7BF97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86" y="538668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3661E00A-159B-6548-B177-656B5B567295}"/>
              </a:ext>
            </a:extLst>
          </p:cNvPr>
          <p:cNvCxnSpPr/>
          <p:nvPr/>
        </p:nvCxnSpPr>
        <p:spPr>
          <a:xfrm>
            <a:off x="2234086" y="4149969"/>
            <a:ext cx="0" cy="1169377"/>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E23E31-327C-AC40-8272-8C97497F827F}"/>
              </a:ext>
            </a:extLst>
          </p:cNvPr>
          <p:cNvCxnSpPr>
            <a:cxnSpLocks/>
          </p:cNvCxnSpPr>
          <p:nvPr/>
        </p:nvCxnSpPr>
        <p:spPr>
          <a:xfrm>
            <a:off x="559398" y="3141233"/>
            <a:ext cx="3367143" cy="0"/>
          </a:xfrm>
          <a:prstGeom prst="line">
            <a:avLst/>
          </a:prstGeom>
          <a:ln w="31750">
            <a:solidFill>
              <a:schemeClr val="tx2">
                <a:lumMod val="40000"/>
                <a:lumOff val="6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E077CD6-0FE6-204D-A81F-76336EDD7F9C}"/>
              </a:ext>
            </a:extLst>
          </p:cNvPr>
          <p:cNvSpPr/>
          <p:nvPr/>
        </p:nvSpPr>
        <p:spPr>
          <a:xfrm>
            <a:off x="792479" y="2712330"/>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 aws lambda invoke</a:t>
            </a:r>
          </a:p>
        </p:txBody>
      </p:sp>
      <p:sp>
        <p:nvSpPr>
          <p:cNvPr id="19" name="TextBox 18">
            <a:extLst>
              <a:ext uri="{FF2B5EF4-FFF2-40B4-BE49-F238E27FC236}">
                <a16:creationId xmlns:a16="http://schemas.microsoft.com/office/drawing/2014/main" id="{EE3E2F70-706E-5140-A0E3-9DC4D028E55B}"/>
              </a:ext>
            </a:extLst>
          </p:cNvPr>
          <p:cNvSpPr txBox="1"/>
          <p:nvPr/>
        </p:nvSpPr>
        <p:spPr>
          <a:xfrm>
            <a:off x="233767" y="3464398"/>
            <a:ext cx="1679819" cy="461665"/>
          </a:xfrm>
          <a:prstGeom prst="rect">
            <a:avLst/>
          </a:prstGeom>
          <a:noFill/>
        </p:spPr>
        <p:txBody>
          <a:bodyPr wrap="none" rtlCol="0">
            <a:spAutoFit/>
          </a:bodyPr>
          <a:lstStyle/>
          <a:p>
            <a:r>
              <a:rPr lang="en-IN" sz="1200" dirty="0">
                <a:solidFill>
                  <a:schemeClr val="tx2">
                    <a:lumMod val="60000"/>
                    <a:lumOff val="40000"/>
                  </a:schemeClr>
                </a:solidFill>
              </a:rPr>
              <a:t>Amazon API Gateway</a:t>
            </a:r>
          </a:p>
          <a:p>
            <a:pPr algn="ctr"/>
            <a:r>
              <a:rPr lang="en-IN" sz="1200" dirty="0">
                <a:solidFill>
                  <a:schemeClr val="tx2">
                    <a:lumMod val="60000"/>
                    <a:lumOff val="40000"/>
                  </a:schemeClr>
                </a:solidFill>
              </a:rPr>
              <a:t>request</a:t>
            </a:r>
          </a:p>
        </p:txBody>
      </p:sp>
      <p:sp>
        <p:nvSpPr>
          <p:cNvPr id="20" name="Rectangle 19">
            <a:extLst>
              <a:ext uri="{FF2B5EF4-FFF2-40B4-BE49-F238E27FC236}">
                <a16:creationId xmlns:a16="http://schemas.microsoft.com/office/drawing/2014/main" id="{32B4ADF5-F7F4-9E47-97EE-9C8D0E4793CB}"/>
              </a:ext>
            </a:extLst>
          </p:cNvPr>
          <p:cNvSpPr/>
          <p:nvPr/>
        </p:nvSpPr>
        <p:spPr>
          <a:xfrm>
            <a:off x="2302925" y="4580768"/>
            <a:ext cx="852924"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/users</a:t>
            </a:r>
          </a:p>
        </p:txBody>
      </p:sp>
      <p:pic>
        <p:nvPicPr>
          <p:cNvPr id="21" name="Picture 20">
            <a:extLst>
              <a:ext uri="{FF2B5EF4-FFF2-40B4-BE49-F238E27FC236}">
                <a16:creationId xmlns:a16="http://schemas.microsoft.com/office/drawing/2014/main" id="{287756A4-9E07-1C49-A970-FBF65D78B166}"/>
              </a:ext>
            </a:extLst>
          </p:cNvPr>
          <p:cNvPicPr>
            <a:picLocks noChangeAspect="1"/>
          </p:cNvPicPr>
          <p:nvPr/>
        </p:nvPicPr>
        <p:blipFill>
          <a:blip r:embed="rId5"/>
          <a:stretch>
            <a:fillRect/>
          </a:stretch>
        </p:blipFill>
        <p:spPr>
          <a:xfrm>
            <a:off x="5740455" y="2312472"/>
            <a:ext cx="941369" cy="968611"/>
          </a:xfrm>
          <a:prstGeom prst="rect">
            <a:avLst/>
          </a:prstGeom>
        </p:spPr>
      </p:pic>
      <p:pic>
        <p:nvPicPr>
          <p:cNvPr id="22" name="Graphic 21">
            <a:extLst>
              <a:ext uri="{FF2B5EF4-FFF2-40B4-BE49-F238E27FC236}">
                <a16:creationId xmlns:a16="http://schemas.microsoft.com/office/drawing/2014/main" id="{A34FB5EB-1A94-4842-A6ED-E352F0C1C6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0792" y="3816420"/>
            <a:ext cx="711200" cy="711200"/>
          </a:xfrm>
          <a:prstGeom prst="rect">
            <a:avLst/>
          </a:prstGeom>
        </p:spPr>
      </p:pic>
      <p:pic>
        <p:nvPicPr>
          <p:cNvPr id="10" name="Picture 9">
            <a:extLst>
              <a:ext uri="{FF2B5EF4-FFF2-40B4-BE49-F238E27FC236}">
                <a16:creationId xmlns:a16="http://schemas.microsoft.com/office/drawing/2014/main" id="{FB6FB8D0-AEFB-7145-BABD-00995D5AB8B6}"/>
              </a:ext>
            </a:extLst>
          </p:cNvPr>
          <p:cNvPicPr>
            <a:picLocks noChangeAspect="1"/>
          </p:cNvPicPr>
          <p:nvPr/>
        </p:nvPicPr>
        <p:blipFill>
          <a:blip r:embed="rId8"/>
          <a:stretch>
            <a:fillRect/>
          </a:stretch>
        </p:blipFill>
        <p:spPr>
          <a:xfrm>
            <a:off x="5850792" y="5317047"/>
            <a:ext cx="711200" cy="711200"/>
          </a:xfrm>
          <a:prstGeom prst="rect">
            <a:avLst/>
          </a:prstGeom>
        </p:spPr>
      </p:pic>
      <p:sp>
        <p:nvSpPr>
          <p:cNvPr id="23" name="TextBox 22">
            <a:extLst>
              <a:ext uri="{FF2B5EF4-FFF2-40B4-BE49-F238E27FC236}">
                <a16:creationId xmlns:a16="http://schemas.microsoft.com/office/drawing/2014/main" id="{A1F5206B-F58B-F346-B39D-9F796A611267}"/>
              </a:ext>
            </a:extLst>
          </p:cNvPr>
          <p:cNvSpPr txBox="1"/>
          <p:nvPr/>
        </p:nvSpPr>
        <p:spPr>
          <a:xfrm>
            <a:off x="5920992" y="3209091"/>
            <a:ext cx="571695" cy="276999"/>
          </a:xfrm>
          <a:prstGeom prst="rect">
            <a:avLst/>
          </a:prstGeom>
          <a:noFill/>
        </p:spPr>
        <p:txBody>
          <a:bodyPr wrap="none" rtlCol="0">
            <a:spAutoFit/>
          </a:bodyPr>
          <a:lstStyle/>
          <a:p>
            <a:r>
              <a:rPr lang="en-IN" sz="1200" dirty="0">
                <a:solidFill>
                  <a:schemeClr val="tx2">
                    <a:lumMod val="60000"/>
                    <a:lumOff val="40000"/>
                  </a:schemeClr>
                </a:solidFill>
              </a:rPr>
              <a:t>Timer</a:t>
            </a:r>
          </a:p>
        </p:txBody>
      </p:sp>
      <p:sp>
        <p:nvSpPr>
          <p:cNvPr id="24" name="TextBox 23">
            <a:extLst>
              <a:ext uri="{FF2B5EF4-FFF2-40B4-BE49-F238E27FC236}">
                <a16:creationId xmlns:a16="http://schemas.microsoft.com/office/drawing/2014/main" id="{913B6139-AD4B-D248-8A94-34A7A26A3644}"/>
              </a:ext>
            </a:extLst>
          </p:cNvPr>
          <p:cNvSpPr txBox="1"/>
          <p:nvPr/>
        </p:nvSpPr>
        <p:spPr>
          <a:xfrm>
            <a:off x="5483962" y="4611546"/>
            <a:ext cx="1465466" cy="276999"/>
          </a:xfrm>
          <a:prstGeom prst="rect">
            <a:avLst/>
          </a:prstGeom>
          <a:noFill/>
        </p:spPr>
        <p:txBody>
          <a:bodyPr wrap="none" rtlCol="0">
            <a:spAutoFit/>
          </a:bodyPr>
          <a:lstStyle/>
          <a:p>
            <a:r>
              <a:rPr lang="en-IN" sz="1200" dirty="0">
                <a:solidFill>
                  <a:schemeClr val="tx2">
                    <a:lumMod val="60000"/>
                    <a:lumOff val="40000"/>
                  </a:schemeClr>
                </a:solidFill>
              </a:rPr>
              <a:t>Amazon S3 Object</a:t>
            </a:r>
          </a:p>
        </p:txBody>
      </p:sp>
      <p:sp>
        <p:nvSpPr>
          <p:cNvPr id="25" name="TextBox 24">
            <a:extLst>
              <a:ext uri="{FF2B5EF4-FFF2-40B4-BE49-F238E27FC236}">
                <a16:creationId xmlns:a16="http://schemas.microsoft.com/office/drawing/2014/main" id="{44B39E05-BAA0-C849-8AB3-195252815030}"/>
              </a:ext>
            </a:extLst>
          </p:cNvPr>
          <p:cNvSpPr txBox="1"/>
          <p:nvPr/>
        </p:nvSpPr>
        <p:spPr>
          <a:xfrm>
            <a:off x="5453910" y="6068239"/>
            <a:ext cx="1504964" cy="276999"/>
          </a:xfrm>
          <a:prstGeom prst="rect">
            <a:avLst/>
          </a:prstGeom>
          <a:noFill/>
        </p:spPr>
        <p:txBody>
          <a:bodyPr wrap="none" rtlCol="0">
            <a:spAutoFit/>
          </a:bodyPr>
          <a:lstStyle/>
          <a:p>
            <a:pPr algn="ctr"/>
            <a:r>
              <a:rPr lang="en-IN" sz="1200" dirty="0">
                <a:solidFill>
                  <a:schemeClr val="tx2">
                    <a:lumMod val="60000"/>
                    <a:lumOff val="40000"/>
                  </a:schemeClr>
                </a:solidFill>
              </a:rPr>
              <a:t>Amazon SNS Topic</a:t>
            </a:r>
          </a:p>
        </p:txBody>
      </p:sp>
      <p:pic>
        <p:nvPicPr>
          <p:cNvPr id="26" name="Picture 25">
            <a:extLst>
              <a:ext uri="{FF2B5EF4-FFF2-40B4-BE49-F238E27FC236}">
                <a16:creationId xmlns:a16="http://schemas.microsoft.com/office/drawing/2014/main" id="{659E2793-49D5-2246-8EAB-22330C64C0BE}"/>
              </a:ext>
            </a:extLst>
          </p:cNvPr>
          <p:cNvPicPr>
            <a:picLocks noChangeAspect="1"/>
          </p:cNvPicPr>
          <p:nvPr/>
        </p:nvPicPr>
        <p:blipFill>
          <a:blip r:embed="rId9"/>
          <a:stretch>
            <a:fillRect/>
          </a:stretch>
        </p:blipFill>
        <p:spPr>
          <a:xfrm>
            <a:off x="9310433" y="2222078"/>
            <a:ext cx="1284995" cy="1284995"/>
          </a:xfrm>
          <a:prstGeom prst="rect">
            <a:avLst/>
          </a:prstGeom>
        </p:spPr>
      </p:pic>
      <p:pic>
        <p:nvPicPr>
          <p:cNvPr id="28" name="Picture 27">
            <a:extLst>
              <a:ext uri="{FF2B5EF4-FFF2-40B4-BE49-F238E27FC236}">
                <a16:creationId xmlns:a16="http://schemas.microsoft.com/office/drawing/2014/main" id="{C85AC25B-D0F1-C347-A671-2F57AAC7EDF9}"/>
              </a:ext>
            </a:extLst>
          </p:cNvPr>
          <p:cNvPicPr>
            <a:picLocks noChangeAspect="1"/>
          </p:cNvPicPr>
          <p:nvPr/>
        </p:nvPicPr>
        <p:blipFill>
          <a:blip r:embed="rId10"/>
          <a:stretch>
            <a:fillRect/>
          </a:stretch>
        </p:blipFill>
        <p:spPr>
          <a:xfrm>
            <a:off x="9611324" y="3814574"/>
            <a:ext cx="652397" cy="652397"/>
          </a:xfrm>
          <a:prstGeom prst="rect">
            <a:avLst/>
          </a:prstGeom>
        </p:spPr>
      </p:pic>
      <p:pic>
        <p:nvPicPr>
          <p:cNvPr id="30" name="Picture 29">
            <a:extLst>
              <a:ext uri="{FF2B5EF4-FFF2-40B4-BE49-F238E27FC236}">
                <a16:creationId xmlns:a16="http://schemas.microsoft.com/office/drawing/2014/main" id="{EB0D9C27-6602-4D44-991A-5EA2C1759D88}"/>
              </a:ext>
            </a:extLst>
          </p:cNvPr>
          <p:cNvPicPr>
            <a:picLocks noChangeAspect="1"/>
          </p:cNvPicPr>
          <p:nvPr/>
        </p:nvPicPr>
        <p:blipFill>
          <a:blip r:embed="rId11"/>
          <a:stretch>
            <a:fillRect/>
          </a:stretch>
        </p:blipFill>
        <p:spPr>
          <a:xfrm>
            <a:off x="9596745" y="5332445"/>
            <a:ext cx="681554" cy="681554"/>
          </a:xfrm>
          <a:prstGeom prst="rect">
            <a:avLst/>
          </a:prstGeom>
        </p:spPr>
      </p:pic>
      <p:sp>
        <p:nvSpPr>
          <p:cNvPr id="31" name="TextBox 30">
            <a:extLst>
              <a:ext uri="{FF2B5EF4-FFF2-40B4-BE49-F238E27FC236}">
                <a16:creationId xmlns:a16="http://schemas.microsoft.com/office/drawing/2014/main" id="{F2C474C3-3F67-984B-930E-12AC48EA229D}"/>
              </a:ext>
            </a:extLst>
          </p:cNvPr>
          <p:cNvSpPr txBox="1"/>
          <p:nvPr/>
        </p:nvSpPr>
        <p:spPr>
          <a:xfrm>
            <a:off x="9102367" y="3209091"/>
            <a:ext cx="1781257" cy="276999"/>
          </a:xfrm>
          <a:prstGeom prst="rect">
            <a:avLst/>
          </a:prstGeom>
          <a:noFill/>
        </p:spPr>
        <p:txBody>
          <a:bodyPr wrap="none" rtlCol="0">
            <a:spAutoFit/>
          </a:bodyPr>
          <a:lstStyle/>
          <a:p>
            <a:pPr algn="ctr"/>
            <a:r>
              <a:rPr lang="en-IN" sz="1200" dirty="0">
                <a:solidFill>
                  <a:schemeClr val="tx2">
                    <a:lumMod val="60000"/>
                    <a:lumOff val="40000"/>
                  </a:schemeClr>
                </a:solidFill>
              </a:rPr>
              <a:t>Amazon SQS Message</a:t>
            </a:r>
          </a:p>
        </p:txBody>
      </p:sp>
      <p:sp>
        <p:nvSpPr>
          <p:cNvPr id="32" name="TextBox 31">
            <a:extLst>
              <a:ext uri="{FF2B5EF4-FFF2-40B4-BE49-F238E27FC236}">
                <a16:creationId xmlns:a16="http://schemas.microsoft.com/office/drawing/2014/main" id="{27115025-6171-9244-A336-926B222BF60B}"/>
              </a:ext>
            </a:extLst>
          </p:cNvPr>
          <p:cNvSpPr txBox="1"/>
          <p:nvPr/>
        </p:nvSpPr>
        <p:spPr>
          <a:xfrm>
            <a:off x="8896392" y="4611545"/>
            <a:ext cx="2113079" cy="276999"/>
          </a:xfrm>
          <a:prstGeom prst="rect">
            <a:avLst/>
          </a:prstGeom>
          <a:noFill/>
        </p:spPr>
        <p:txBody>
          <a:bodyPr wrap="none" rtlCol="0">
            <a:spAutoFit/>
          </a:bodyPr>
          <a:lstStyle/>
          <a:p>
            <a:pPr algn="ctr"/>
            <a:r>
              <a:rPr lang="en-IN" sz="1200" dirty="0">
                <a:solidFill>
                  <a:schemeClr val="tx2">
                    <a:lumMod val="60000"/>
                    <a:lumOff val="40000"/>
                  </a:schemeClr>
                </a:solidFill>
              </a:rPr>
              <a:t>Amazon DynamoDB Stream</a:t>
            </a:r>
          </a:p>
        </p:txBody>
      </p:sp>
      <p:sp>
        <p:nvSpPr>
          <p:cNvPr id="33" name="TextBox 32">
            <a:extLst>
              <a:ext uri="{FF2B5EF4-FFF2-40B4-BE49-F238E27FC236}">
                <a16:creationId xmlns:a16="http://schemas.microsoft.com/office/drawing/2014/main" id="{E602C171-5768-B444-8D16-75690EF16DED}"/>
              </a:ext>
            </a:extLst>
          </p:cNvPr>
          <p:cNvSpPr txBox="1"/>
          <p:nvPr/>
        </p:nvSpPr>
        <p:spPr>
          <a:xfrm>
            <a:off x="9026056" y="6068238"/>
            <a:ext cx="1822936" cy="276999"/>
          </a:xfrm>
          <a:prstGeom prst="rect">
            <a:avLst/>
          </a:prstGeom>
          <a:noFill/>
        </p:spPr>
        <p:txBody>
          <a:bodyPr wrap="none" rtlCol="0">
            <a:spAutoFit/>
          </a:bodyPr>
          <a:lstStyle/>
          <a:p>
            <a:pPr algn="ctr"/>
            <a:r>
              <a:rPr lang="en-IN" sz="1200" dirty="0">
                <a:solidFill>
                  <a:schemeClr val="tx2">
                    <a:lumMod val="60000"/>
                    <a:lumOff val="40000"/>
                  </a:schemeClr>
                </a:solidFill>
              </a:rPr>
              <a:t>Amazon Kinesis Stream</a:t>
            </a:r>
          </a:p>
        </p:txBody>
      </p:sp>
    </p:spTree>
    <p:extLst>
      <p:ext uri="{BB962C8B-B14F-4D97-AF65-F5344CB8AC3E}">
        <p14:creationId xmlns:p14="http://schemas.microsoft.com/office/powerpoint/2010/main" val="68444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1C694A-E28F-284F-A7A7-B64A14AFC56A}"/>
              </a:ext>
            </a:extLst>
          </p:cNvPr>
          <p:cNvSpPr>
            <a:spLocks noGrp="1"/>
          </p:cNvSpPr>
          <p:nvPr>
            <p:ph type="sldNum" sz="quarter" idx="11"/>
          </p:nvPr>
        </p:nvSpPr>
        <p:spPr/>
        <p:txBody>
          <a:bodyPr/>
          <a:lstStyle/>
          <a:p>
            <a:fld id="{0E0E0192-C642-4D4F-AE82-A0D0DC02E26B}" type="slidenum">
              <a:rPr lang="en-US" smtClean="0"/>
              <a:t>61</a:t>
            </a:fld>
            <a:endParaRPr lang="en-US" dirty="0"/>
          </a:p>
        </p:txBody>
      </p:sp>
      <p:pic>
        <p:nvPicPr>
          <p:cNvPr id="5" name="Picture 4">
            <a:extLst>
              <a:ext uri="{FF2B5EF4-FFF2-40B4-BE49-F238E27FC236}">
                <a16:creationId xmlns:a16="http://schemas.microsoft.com/office/drawing/2014/main" id="{A5AC73DA-50FE-2E47-AC81-DBD1C7BD95A2}"/>
              </a:ext>
            </a:extLst>
          </p:cNvPr>
          <p:cNvPicPr>
            <a:picLocks noChangeAspect="1"/>
          </p:cNvPicPr>
          <p:nvPr/>
        </p:nvPicPr>
        <p:blipFill>
          <a:blip r:embed="rId2"/>
          <a:stretch>
            <a:fillRect/>
          </a:stretch>
        </p:blipFill>
        <p:spPr>
          <a:xfrm>
            <a:off x="266699" y="1837391"/>
            <a:ext cx="3772670" cy="3143893"/>
          </a:xfrm>
          <a:prstGeom prst="rect">
            <a:avLst/>
          </a:prstGeom>
        </p:spPr>
      </p:pic>
      <p:sp>
        <p:nvSpPr>
          <p:cNvPr id="6" name="TextBox 5">
            <a:extLst>
              <a:ext uri="{FF2B5EF4-FFF2-40B4-BE49-F238E27FC236}">
                <a16:creationId xmlns:a16="http://schemas.microsoft.com/office/drawing/2014/main" id="{747F2D34-A4F6-304D-8687-6C774979D89C}"/>
              </a:ext>
            </a:extLst>
          </p:cNvPr>
          <p:cNvSpPr txBox="1"/>
          <p:nvPr/>
        </p:nvSpPr>
        <p:spPr>
          <a:xfrm>
            <a:off x="4222679" y="1592494"/>
            <a:ext cx="7740721"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2"/>
                </a:solidFill>
              </a:rPr>
              <a:t>Serverless Computing </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solidFill>
                  <a:schemeClr val="bg2"/>
                </a:solidFill>
              </a:rPr>
              <a:t>Serverless Architecture </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Serverless Application with Python </a:t>
            </a:r>
          </a:p>
          <a:p>
            <a:endParaRPr lang="en-US" sz="3600" dirty="0"/>
          </a:p>
        </p:txBody>
      </p:sp>
    </p:spTree>
    <p:extLst>
      <p:ext uri="{BB962C8B-B14F-4D97-AF65-F5344CB8AC3E}">
        <p14:creationId xmlns:p14="http://schemas.microsoft.com/office/powerpoint/2010/main" val="3312891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167690-FDF4-9048-B5AA-7739964252A4}"/>
              </a:ext>
            </a:extLst>
          </p:cNvPr>
          <p:cNvSpPr>
            <a:spLocks noGrp="1"/>
          </p:cNvSpPr>
          <p:nvPr>
            <p:ph type="sldNum" sz="quarter" idx="10"/>
          </p:nvPr>
        </p:nvSpPr>
        <p:spPr/>
        <p:txBody>
          <a:bodyPr/>
          <a:lstStyle/>
          <a:p>
            <a:pPr>
              <a:defRPr/>
            </a:pPr>
            <a:fld id="{E5E650F5-A0EE-2446-B5C8-764FE9AFCEBD}" type="slidenum">
              <a:rPr lang="en-US" smtClean="0"/>
              <a:pPr>
                <a:defRPr/>
              </a:pPr>
              <a:t>62</a:t>
            </a:fld>
            <a:endParaRPr lang="en-US" dirty="0"/>
          </a:p>
        </p:txBody>
      </p:sp>
      <p:sp>
        <p:nvSpPr>
          <p:cNvPr id="7" name="Title 4">
            <a:extLst>
              <a:ext uri="{FF2B5EF4-FFF2-40B4-BE49-F238E27FC236}">
                <a16:creationId xmlns:a16="http://schemas.microsoft.com/office/drawing/2014/main" id="{5217A410-AB9B-4A42-A832-DB2B65407927}"/>
              </a:ext>
            </a:extLst>
          </p:cNvPr>
          <p:cNvSpPr>
            <a:spLocks noGrp="1"/>
          </p:cNvSpPr>
          <p:nvPr>
            <p:ph type="title"/>
          </p:nvPr>
        </p:nvSpPr>
        <p:spPr>
          <a:xfrm>
            <a:off x="266700" y="414338"/>
            <a:ext cx="11696700" cy="593725"/>
          </a:xfrm>
        </p:spPr>
        <p:txBody>
          <a:bodyPr/>
          <a:lstStyle/>
          <a:p>
            <a:r>
              <a:rPr lang="en-IN" b="0" dirty="0"/>
              <a:t>Serverless Application using Python</a:t>
            </a:r>
            <a:endParaRPr lang="en-US" dirty="0"/>
          </a:p>
        </p:txBody>
      </p:sp>
      <p:pic>
        <p:nvPicPr>
          <p:cNvPr id="6" name="Picture 5">
            <a:extLst>
              <a:ext uri="{FF2B5EF4-FFF2-40B4-BE49-F238E27FC236}">
                <a16:creationId xmlns:a16="http://schemas.microsoft.com/office/drawing/2014/main" id="{E2AEDE84-FE67-914D-8B21-BFB8C1315376}"/>
              </a:ext>
            </a:extLst>
          </p:cNvPr>
          <p:cNvPicPr>
            <a:picLocks noChangeAspect="1"/>
          </p:cNvPicPr>
          <p:nvPr/>
        </p:nvPicPr>
        <p:blipFill>
          <a:blip r:embed="rId2"/>
          <a:stretch>
            <a:fillRect/>
          </a:stretch>
        </p:blipFill>
        <p:spPr>
          <a:xfrm>
            <a:off x="1021698" y="1345222"/>
            <a:ext cx="10186704" cy="4686301"/>
          </a:xfrm>
          <a:prstGeom prst="rect">
            <a:avLst/>
          </a:prstGeom>
        </p:spPr>
      </p:pic>
    </p:spTree>
    <p:extLst>
      <p:ext uri="{BB962C8B-B14F-4D97-AF65-F5344CB8AC3E}">
        <p14:creationId xmlns:p14="http://schemas.microsoft.com/office/powerpoint/2010/main" val="545365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63</a:t>
            </a:fld>
            <a:endParaRPr lang="en-US" dirty="0"/>
          </a:p>
        </p:txBody>
      </p:sp>
      <p:pic>
        <p:nvPicPr>
          <p:cNvPr id="6" name="Graphic 44">
            <a:extLst>
              <a:ext uri="{FF2B5EF4-FFF2-40B4-BE49-F238E27FC236}">
                <a16:creationId xmlns:a16="http://schemas.microsoft.com/office/drawing/2014/main" id="{0AAA7850-0F33-7846-B8B8-ED23498C1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561" y="2914747"/>
            <a:ext cx="1817292" cy="181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3"/>
          <a:stretch>
            <a:fillRect/>
          </a:stretch>
        </p:blipFill>
        <p:spPr>
          <a:xfrm>
            <a:off x="5403850" y="1851596"/>
            <a:ext cx="6112890" cy="1717104"/>
          </a:xfrm>
          <a:prstGeom prst="rect">
            <a:avLst/>
          </a:prstGeom>
        </p:spPr>
      </p:pic>
      <p:cxnSp>
        <p:nvCxnSpPr>
          <p:cNvPr id="7" name="Straight Connector 6">
            <a:extLst>
              <a:ext uri="{FF2B5EF4-FFF2-40B4-BE49-F238E27FC236}">
                <a16:creationId xmlns:a16="http://schemas.microsoft.com/office/drawing/2014/main" id="{34620E8E-1D51-3D40-B41E-230AD0DD0C6A}"/>
              </a:ext>
            </a:extLst>
          </p:cNvPr>
          <p:cNvCxnSpPr>
            <a:cxnSpLocks/>
          </p:cNvCxnSpPr>
          <p:nvPr/>
        </p:nvCxnSpPr>
        <p:spPr>
          <a:xfrm>
            <a:off x="4578701" y="1582615"/>
            <a:ext cx="0" cy="4800600"/>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105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2C7F-5B81-1945-B889-B3DFD199CC3B}"/>
              </a:ext>
            </a:extLst>
          </p:cNvPr>
          <p:cNvSpPr>
            <a:spLocks noGrp="1"/>
          </p:cNvSpPr>
          <p:nvPr>
            <p:ph type="title"/>
          </p:nvPr>
        </p:nvSpPr>
        <p:spPr/>
        <p:txBody>
          <a:bodyPr/>
          <a:lstStyle/>
          <a:p>
            <a:r>
              <a:rPr lang="en-US" dirty="0"/>
              <a:t>Setting up from scratch</a:t>
            </a:r>
          </a:p>
        </p:txBody>
      </p:sp>
      <p:sp>
        <p:nvSpPr>
          <p:cNvPr id="3" name="Slide Number Placeholder 2">
            <a:extLst>
              <a:ext uri="{FF2B5EF4-FFF2-40B4-BE49-F238E27FC236}">
                <a16:creationId xmlns:a16="http://schemas.microsoft.com/office/drawing/2014/main" id="{882A789E-6159-B646-9596-6B4F9CEA6DE7}"/>
              </a:ext>
            </a:extLst>
          </p:cNvPr>
          <p:cNvSpPr>
            <a:spLocks noGrp="1"/>
          </p:cNvSpPr>
          <p:nvPr>
            <p:ph type="sldNum" sz="quarter" idx="4"/>
          </p:nvPr>
        </p:nvSpPr>
        <p:spPr/>
        <p:txBody>
          <a:bodyPr/>
          <a:lstStyle/>
          <a:p>
            <a:fld id="{0E0E0192-C642-4D4F-AE82-A0D0DC02E26B}" type="slidenum">
              <a:rPr lang="en-US" smtClean="0"/>
              <a:t>64</a:t>
            </a:fld>
            <a:endParaRPr lang="en-US" dirty="0"/>
          </a:p>
        </p:txBody>
      </p:sp>
      <p:pic>
        <p:nvPicPr>
          <p:cNvPr id="5" name="Picture 4">
            <a:extLst>
              <a:ext uri="{FF2B5EF4-FFF2-40B4-BE49-F238E27FC236}">
                <a16:creationId xmlns:a16="http://schemas.microsoft.com/office/drawing/2014/main" id="{9519D8F1-2346-7F48-8D5D-A37B080D9B4B}"/>
              </a:ext>
            </a:extLst>
          </p:cNvPr>
          <p:cNvPicPr>
            <a:picLocks noChangeAspect="1"/>
          </p:cNvPicPr>
          <p:nvPr/>
        </p:nvPicPr>
        <p:blipFill>
          <a:blip r:embed="rId2"/>
          <a:stretch>
            <a:fillRect/>
          </a:stretch>
        </p:blipFill>
        <p:spPr>
          <a:xfrm>
            <a:off x="1090246" y="1641231"/>
            <a:ext cx="935892" cy="935892"/>
          </a:xfrm>
          <a:prstGeom prst="rect">
            <a:avLst/>
          </a:prstGeom>
        </p:spPr>
      </p:pic>
      <p:pic>
        <p:nvPicPr>
          <p:cNvPr id="7" name="Picture 6">
            <a:extLst>
              <a:ext uri="{FF2B5EF4-FFF2-40B4-BE49-F238E27FC236}">
                <a16:creationId xmlns:a16="http://schemas.microsoft.com/office/drawing/2014/main" id="{9DF3E1B1-7BB8-0547-AF49-5B6BB00B4CE2}"/>
              </a:ext>
            </a:extLst>
          </p:cNvPr>
          <p:cNvPicPr>
            <a:picLocks noChangeAspect="1"/>
          </p:cNvPicPr>
          <p:nvPr/>
        </p:nvPicPr>
        <p:blipFill>
          <a:blip r:embed="rId3"/>
          <a:stretch>
            <a:fillRect/>
          </a:stretch>
        </p:blipFill>
        <p:spPr>
          <a:xfrm>
            <a:off x="5152781" y="1614854"/>
            <a:ext cx="962269" cy="962269"/>
          </a:xfrm>
          <a:prstGeom prst="rect">
            <a:avLst/>
          </a:prstGeom>
        </p:spPr>
      </p:pic>
      <p:pic>
        <p:nvPicPr>
          <p:cNvPr id="10" name="Graphic 44">
            <a:extLst>
              <a:ext uri="{FF2B5EF4-FFF2-40B4-BE49-F238E27FC236}">
                <a16:creationId xmlns:a16="http://schemas.microsoft.com/office/drawing/2014/main" id="{07B29DFE-D75F-4844-A8AF-455EEBE6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549" y="3534506"/>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4DE65EA-9983-D74F-AFAA-0D15A08874EF}"/>
              </a:ext>
            </a:extLst>
          </p:cNvPr>
          <p:cNvPicPr>
            <a:picLocks noChangeAspect="1"/>
          </p:cNvPicPr>
          <p:nvPr/>
        </p:nvPicPr>
        <p:blipFill>
          <a:blip r:embed="rId5"/>
          <a:stretch>
            <a:fillRect/>
          </a:stretch>
        </p:blipFill>
        <p:spPr>
          <a:xfrm>
            <a:off x="8858132" y="4865566"/>
            <a:ext cx="688967" cy="854319"/>
          </a:xfrm>
          <a:prstGeom prst="rect">
            <a:avLst/>
          </a:prstGeom>
        </p:spPr>
      </p:pic>
      <p:cxnSp>
        <p:nvCxnSpPr>
          <p:cNvPr id="15" name="Straight Arrow Connector 14">
            <a:extLst>
              <a:ext uri="{FF2B5EF4-FFF2-40B4-BE49-F238E27FC236}">
                <a16:creationId xmlns:a16="http://schemas.microsoft.com/office/drawing/2014/main" id="{71112E9A-13D0-684D-BF28-05A85B171B15}"/>
              </a:ext>
            </a:extLst>
          </p:cNvPr>
          <p:cNvCxnSpPr>
            <a:cxnSpLocks/>
          </p:cNvCxnSpPr>
          <p:nvPr/>
        </p:nvCxnSpPr>
        <p:spPr>
          <a:xfrm>
            <a:off x="5689463" y="2373923"/>
            <a:ext cx="0" cy="96715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4FF783-D8A7-234B-8983-62110D4D845B}"/>
              </a:ext>
            </a:extLst>
          </p:cNvPr>
          <p:cNvCxnSpPr>
            <a:cxnSpLocks/>
            <a:stCxn id="5" idx="3"/>
          </p:cNvCxnSpPr>
          <p:nvPr/>
        </p:nvCxnSpPr>
        <p:spPr>
          <a:xfrm>
            <a:off x="2026138" y="2109177"/>
            <a:ext cx="301185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993C80-30D6-1D4A-86EC-ECB9D369DA3E}"/>
              </a:ext>
            </a:extLst>
          </p:cNvPr>
          <p:cNvCxnSpPr>
            <a:cxnSpLocks/>
          </p:cNvCxnSpPr>
          <p:nvPr/>
        </p:nvCxnSpPr>
        <p:spPr>
          <a:xfrm flipH="1">
            <a:off x="6295294" y="2109177"/>
            <a:ext cx="2907320"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6C796C-CB16-5F4E-958D-AF6492990463}"/>
              </a:ext>
            </a:extLst>
          </p:cNvPr>
          <p:cNvCxnSpPr>
            <a:cxnSpLocks/>
          </p:cNvCxnSpPr>
          <p:nvPr/>
        </p:nvCxnSpPr>
        <p:spPr>
          <a:xfrm flipH="1">
            <a:off x="6295294" y="3914531"/>
            <a:ext cx="292490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99255E-3872-7344-9D39-E6F511023E88}"/>
              </a:ext>
            </a:extLst>
          </p:cNvPr>
          <p:cNvCxnSpPr>
            <a:cxnSpLocks/>
          </p:cNvCxnSpPr>
          <p:nvPr/>
        </p:nvCxnSpPr>
        <p:spPr>
          <a:xfrm flipH="1">
            <a:off x="9202616" y="3914531"/>
            <a:ext cx="3771" cy="762977"/>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6E3A5B4-A884-0B43-9261-920D5C2C491B}"/>
              </a:ext>
            </a:extLst>
          </p:cNvPr>
          <p:cNvSpPr txBox="1"/>
          <p:nvPr/>
        </p:nvSpPr>
        <p:spPr>
          <a:xfrm>
            <a:off x="1111595" y="2580501"/>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
        <p:nvSpPr>
          <p:cNvPr id="31" name="TextBox 30">
            <a:extLst>
              <a:ext uri="{FF2B5EF4-FFF2-40B4-BE49-F238E27FC236}">
                <a16:creationId xmlns:a16="http://schemas.microsoft.com/office/drawing/2014/main" id="{D93182AF-5A51-F140-A66F-25BB23F99F6C}"/>
              </a:ext>
            </a:extLst>
          </p:cNvPr>
          <p:cNvSpPr txBox="1"/>
          <p:nvPr/>
        </p:nvSpPr>
        <p:spPr>
          <a:xfrm>
            <a:off x="5116678" y="1493726"/>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32" name="TextBox 31">
            <a:extLst>
              <a:ext uri="{FF2B5EF4-FFF2-40B4-BE49-F238E27FC236}">
                <a16:creationId xmlns:a16="http://schemas.microsoft.com/office/drawing/2014/main" id="{2DF64197-02BB-5945-9C27-2C78CA6749C8}"/>
              </a:ext>
            </a:extLst>
          </p:cNvPr>
          <p:cNvSpPr txBox="1"/>
          <p:nvPr/>
        </p:nvSpPr>
        <p:spPr>
          <a:xfrm>
            <a:off x="5126296" y="4370746"/>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33" name="TextBox 32">
            <a:extLst>
              <a:ext uri="{FF2B5EF4-FFF2-40B4-BE49-F238E27FC236}">
                <a16:creationId xmlns:a16="http://schemas.microsoft.com/office/drawing/2014/main" id="{D7E82BD9-191F-9F4E-AF8E-CC48F2A9D1D4}"/>
              </a:ext>
            </a:extLst>
          </p:cNvPr>
          <p:cNvSpPr txBox="1"/>
          <p:nvPr/>
        </p:nvSpPr>
        <p:spPr>
          <a:xfrm>
            <a:off x="8581290" y="5801729"/>
            <a:ext cx="1242648" cy="461665"/>
          </a:xfrm>
          <a:prstGeom prst="rect">
            <a:avLst/>
          </a:prstGeom>
          <a:noFill/>
        </p:spPr>
        <p:txBody>
          <a:bodyPr wrap="none" rtlCol="0">
            <a:spAutoFit/>
          </a:bodyPr>
          <a:lstStyle/>
          <a:p>
            <a:pPr algn="ctr"/>
            <a:r>
              <a:rPr lang="en-IN" sz="1200" dirty="0">
                <a:solidFill>
                  <a:schemeClr val="tx2">
                    <a:lumMod val="60000"/>
                    <a:lumOff val="40000"/>
                  </a:schemeClr>
                </a:solidFill>
              </a:rPr>
              <a:t>Zip of code and</a:t>
            </a:r>
          </a:p>
          <a:p>
            <a:pPr algn="ctr"/>
            <a:r>
              <a:rPr lang="en-IN" sz="1200" dirty="0">
                <a:solidFill>
                  <a:schemeClr val="tx2">
                    <a:lumMod val="60000"/>
                    <a:lumOff val="40000"/>
                  </a:schemeClr>
                </a:solidFill>
              </a:rPr>
              <a:t>dependencies</a:t>
            </a:r>
          </a:p>
        </p:txBody>
      </p:sp>
      <p:sp>
        <p:nvSpPr>
          <p:cNvPr id="34" name="Rectangle 33">
            <a:extLst>
              <a:ext uri="{FF2B5EF4-FFF2-40B4-BE49-F238E27FC236}">
                <a16:creationId xmlns:a16="http://schemas.microsoft.com/office/drawing/2014/main" id="{B02684B3-CA80-BA4F-8C1B-955EFE0ECD98}"/>
              </a:ext>
            </a:extLst>
          </p:cNvPr>
          <p:cNvSpPr/>
          <p:nvPr/>
        </p:nvSpPr>
        <p:spPr>
          <a:xfrm>
            <a:off x="1984379" y="1721316"/>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
        <p:nvSpPr>
          <p:cNvPr id="35" name="Rectangle 34">
            <a:extLst>
              <a:ext uri="{FF2B5EF4-FFF2-40B4-BE49-F238E27FC236}">
                <a16:creationId xmlns:a16="http://schemas.microsoft.com/office/drawing/2014/main" id="{094C872D-4C9D-D740-A1F9-472A9FF27486}"/>
              </a:ext>
            </a:extLst>
          </p:cNvPr>
          <p:cNvSpPr/>
          <p:nvPr/>
        </p:nvSpPr>
        <p:spPr>
          <a:xfrm>
            <a:off x="6262281" y="1735539"/>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
        <p:nvSpPr>
          <p:cNvPr id="40" name="Rectangle 39">
            <a:extLst>
              <a:ext uri="{FF2B5EF4-FFF2-40B4-BE49-F238E27FC236}">
                <a16:creationId xmlns:a16="http://schemas.microsoft.com/office/drawing/2014/main" id="{D79D567A-8CBF-FA40-99EE-8814661C3B6B}"/>
              </a:ext>
            </a:extLst>
          </p:cNvPr>
          <p:cNvSpPr/>
          <p:nvPr/>
        </p:nvSpPr>
        <p:spPr>
          <a:xfrm>
            <a:off x="6307257" y="3489165"/>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spTree>
    <p:extLst>
      <p:ext uri="{BB962C8B-B14F-4D97-AF65-F5344CB8AC3E}">
        <p14:creationId xmlns:p14="http://schemas.microsoft.com/office/powerpoint/2010/main" val="3053236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2C7F-5B81-1945-B889-B3DFD199CC3B}"/>
              </a:ext>
            </a:extLst>
          </p:cNvPr>
          <p:cNvSpPr>
            <a:spLocks noGrp="1"/>
          </p:cNvSpPr>
          <p:nvPr>
            <p:ph type="title"/>
          </p:nvPr>
        </p:nvSpPr>
        <p:spPr/>
        <p:txBody>
          <a:bodyPr/>
          <a:lstStyle/>
          <a:p>
            <a:r>
              <a:rPr lang="en-US" dirty="0"/>
              <a:t>Setting up from scratch</a:t>
            </a:r>
          </a:p>
        </p:txBody>
      </p:sp>
      <p:sp>
        <p:nvSpPr>
          <p:cNvPr id="3" name="Slide Number Placeholder 2">
            <a:extLst>
              <a:ext uri="{FF2B5EF4-FFF2-40B4-BE49-F238E27FC236}">
                <a16:creationId xmlns:a16="http://schemas.microsoft.com/office/drawing/2014/main" id="{882A789E-6159-B646-9596-6B4F9CEA6DE7}"/>
              </a:ext>
            </a:extLst>
          </p:cNvPr>
          <p:cNvSpPr>
            <a:spLocks noGrp="1"/>
          </p:cNvSpPr>
          <p:nvPr>
            <p:ph type="sldNum" sz="quarter" idx="4"/>
          </p:nvPr>
        </p:nvSpPr>
        <p:spPr/>
        <p:txBody>
          <a:bodyPr/>
          <a:lstStyle/>
          <a:p>
            <a:fld id="{0E0E0192-C642-4D4F-AE82-A0D0DC02E26B}" type="slidenum">
              <a:rPr lang="en-US" smtClean="0"/>
              <a:t>65</a:t>
            </a:fld>
            <a:endParaRPr lang="en-US" dirty="0"/>
          </a:p>
        </p:txBody>
      </p:sp>
      <p:pic>
        <p:nvPicPr>
          <p:cNvPr id="5" name="Picture 4">
            <a:extLst>
              <a:ext uri="{FF2B5EF4-FFF2-40B4-BE49-F238E27FC236}">
                <a16:creationId xmlns:a16="http://schemas.microsoft.com/office/drawing/2014/main" id="{9519D8F1-2346-7F48-8D5D-A37B080D9B4B}"/>
              </a:ext>
            </a:extLst>
          </p:cNvPr>
          <p:cNvPicPr>
            <a:picLocks noChangeAspect="1"/>
          </p:cNvPicPr>
          <p:nvPr/>
        </p:nvPicPr>
        <p:blipFill>
          <a:blip r:embed="rId2"/>
          <a:stretch>
            <a:fillRect/>
          </a:stretch>
        </p:blipFill>
        <p:spPr>
          <a:xfrm>
            <a:off x="1090246" y="1641231"/>
            <a:ext cx="935892" cy="935892"/>
          </a:xfrm>
          <a:prstGeom prst="rect">
            <a:avLst/>
          </a:prstGeom>
        </p:spPr>
      </p:pic>
      <p:pic>
        <p:nvPicPr>
          <p:cNvPr id="7" name="Picture 6">
            <a:extLst>
              <a:ext uri="{FF2B5EF4-FFF2-40B4-BE49-F238E27FC236}">
                <a16:creationId xmlns:a16="http://schemas.microsoft.com/office/drawing/2014/main" id="{9DF3E1B1-7BB8-0547-AF49-5B6BB00B4CE2}"/>
              </a:ext>
            </a:extLst>
          </p:cNvPr>
          <p:cNvPicPr>
            <a:picLocks noChangeAspect="1"/>
          </p:cNvPicPr>
          <p:nvPr/>
        </p:nvPicPr>
        <p:blipFill>
          <a:blip r:embed="rId3"/>
          <a:stretch>
            <a:fillRect/>
          </a:stretch>
        </p:blipFill>
        <p:spPr>
          <a:xfrm>
            <a:off x="5152781" y="1614854"/>
            <a:ext cx="962269" cy="962269"/>
          </a:xfrm>
          <a:prstGeom prst="rect">
            <a:avLst/>
          </a:prstGeom>
        </p:spPr>
      </p:pic>
      <p:pic>
        <p:nvPicPr>
          <p:cNvPr id="10" name="Graphic 44">
            <a:extLst>
              <a:ext uri="{FF2B5EF4-FFF2-40B4-BE49-F238E27FC236}">
                <a16:creationId xmlns:a16="http://schemas.microsoft.com/office/drawing/2014/main" id="{07B29DFE-D75F-4844-A8AF-455EEBE6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549" y="3534506"/>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4DE65EA-9983-D74F-AFAA-0D15A08874EF}"/>
              </a:ext>
            </a:extLst>
          </p:cNvPr>
          <p:cNvPicPr>
            <a:picLocks noChangeAspect="1"/>
          </p:cNvPicPr>
          <p:nvPr/>
        </p:nvPicPr>
        <p:blipFill>
          <a:blip r:embed="rId5"/>
          <a:stretch>
            <a:fillRect/>
          </a:stretch>
        </p:blipFill>
        <p:spPr>
          <a:xfrm>
            <a:off x="8858132" y="4865566"/>
            <a:ext cx="688967" cy="854319"/>
          </a:xfrm>
          <a:prstGeom prst="rect">
            <a:avLst/>
          </a:prstGeom>
        </p:spPr>
      </p:pic>
      <p:cxnSp>
        <p:nvCxnSpPr>
          <p:cNvPr id="15" name="Straight Arrow Connector 14">
            <a:extLst>
              <a:ext uri="{FF2B5EF4-FFF2-40B4-BE49-F238E27FC236}">
                <a16:creationId xmlns:a16="http://schemas.microsoft.com/office/drawing/2014/main" id="{71112E9A-13D0-684D-BF28-05A85B171B15}"/>
              </a:ext>
            </a:extLst>
          </p:cNvPr>
          <p:cNvCxnSpPr>
            <a:cxnSpLocks/>
          </p:cNvCxnSpPr>
          <p:nvPr/>
        </p:nvCxnSpPr>
        <p:spPr>
          <a:xfrm>
            <a:off x="5689463" y="2373923"/>
            <a:ext cx="0" cy="96715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4FF783-D8A7-234B-8983-62110D4D845B}"/>
              </a:ext>
            </a:extLst>
          </p:cNvPr>
          <p:cNvCxnSpPr>
            <a:cxnSpLocks/>
            <a:stCxn id="5" idx="3"/>
          </p:cNvCxnSpPr>
          <p:nvPr/>
        </p:nvCxnSpPr>
        <p:spPr>
          <a:xfrm>
            <a:off x="2026138" y="2109177"/>
            <a:ext cx="301185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993C80-30D6-1D4A-86EC-ECB9D369DA3E}"/>
              </a:ext>
            </a:extLst>
          </p:cNvPr>
          <p:cNvCxnSpPr>
            <a:cxnSpLocks/>
          </p:cNvCxnSpPr>
          <p:nvPr/>
        </p:nvCxnSpPr>
        <p:spPr>
          <a:xfrm flipH="1">
            <a:off x="6295294" y="2109177"/>
            <a:ext cx="2907320"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6C796C-CB16-5F4E-958D-AF6492990463}"/>
              </a:ext>
            </a:extLst>
          </p:cNvPr>
          <p:cNvCxnSpPr>
            <a:cxnSpLocks/>
          </p:cNvCxnSpPr>
          <p:nvPr/>
        </p:nvCxnSpPr>
        <p:spPr>
          <a:xfrm flipH="1">
            <a:off x="6295294" y="3914531"/>
            <a:ext cx="292490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99255E-3872-7344-9D39-E6F511023E88}"/>
              </a:ext>
            </a:extLst>
          </p:cNvPr>
          <p:cNvCxnSpPr>
            <a:cxnSpLocks/>
          </p:cNvCxnSpPr>
          <p:nvPr/>
        </p:nvCxnSpPr>
        <p:spPr>
          <a:xfrm flipH="1">
            <a:off x="9202616" y="3914531"/>
            <a:ext cx="3771" cy="762977"/>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6E3A5B4-A884-0B43-9261-920D5C2C491B}"/>
              </a:ext>
            </a:extLst>
          </p:cNvPr>
          <p:cNvSpPr txBox="1"/>
          <p:nvPr/>
        </p:nvSpPr>
        <p:spPr>
          <a:xfrm>
            <a:off x="1111595" y="2580501"/>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
        <p:nvSpPr>
          <p:cNvPr id="31" name="TextBox 30">
            <a:extLst>
              <a:ext uri="{FF2B5EF4-FFF2-40B4-BE49-F238E27FC236}">
                <a16:creationId xmlns:a16="http://schemas.microsoft.com/office/drawing/2014/main" id="{D93182AF-5A51-F140-A66F-25BB23F99F6C}"/>
              </a:ext>
            </a:extLst>
          </p:cNvPr>
          <p:cNvSpPr txBox="1"/>
          <p:nvPr/>
        </p:nvSpPr>
        <p:spPr>
          <a:xfrm>
            <a:off x="5116678" y="1493726"/>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32" name="TextBox 31">
            <a:extLst>
              <a:ext uri="{FF2B5EF4-FFF2-40B4-BE49-F238E27FC236}">
                <a16:creationId xmlns:a16="http://schemas.microsoft.com/office/drawing/2014/main" id="{2DF64197-02BB-5945-9C27-2C78CA6749C8}"/>
              </a:ext>
            </a:extLst>
          </p:cNvPr>
          <p:cNvSpPr txBox="1"/>
          <p:nvPr/>
        </p:nvSpPr>
        <p:spPr>
          <a:xfrm>
            <a:off x="5126296" y="4370746"/>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33" name="TextBox 32">
            <a:extLst>
              <a:ext uri="{FF2B5EF4-FFF2-40B4-BE49-F238E27FC236}">
                <a16:creationId xmlns:a16="http://schemas.microsoft.com/office/drawing/2014/main" id="{D7E82BD9-191F-9F4E-AF8E-CC48F2A9D1D4}"/>
              </a:ext>
            </a:extLst>
          </p:cNvPr>
          <p:cNvSpPr txBox="1"/>
          <p:nvPr/>
        </p:nvSpPr>
        <p:spPr>
          <a:xfrm>
            <a:off x="8581290" y="5801729"/>
            <a:ext cx="1242648" cy="461665"/>
          </a:xfrm>
          <a:prstGeom prst="rect">
            <a:avLst/>
          </a:prstGeom>
          <a:noFill/>
        </p:spPr>
        <p:txBody>
          <a:bodyPr wrap="none" rtlCol="0">
            <a:spAutoFit/>
          </a:bodyPr>
          <a:lstStyle/>
          <a:p>
            <a:pPr algn="ctr"/>
            <a:r>
              <a:rPr lang="en-IN" sz="1200" dirty="0">
                <a:solidFill>
                  <a:schemeClr val="tx2">
                    <a:lumMod val="60000"/>
                    <a:lumOff val="40000"/>
                  </a:schemeClr>
                </a:solidFill>
              </a:rPr>
              <a:t>Zip of code and</a:t>
            </a:r>
          </a:p>
          <a:p>
            <a:pPr algn="ctr"/>
            <a:r>
              <a:rPr lang="en-IN" sz="1200" dirty="0">
                <a:solidFill>
                  <a:schemeClr val="tx2">
                    <a:lumMod val="60000"/>
                    <a:lumOff val="40000"/>
                  </a:schemeClr>
                </a:solidFill>
              </a:rPr>
              <a:t>dependencies</a:t>
            </a:r>
          </a:p>
        </p:txBody>
      </p:sp>
      <p:sp>
        <p:nvSpPr>
          <p:cNvPr id="34" name="Rectangle 33">
            <a:extLst>
              <a:ext uri="{FF2B5EF4-FFF2-40B4-BE49-F238E27FC236}">
                <a16:creationId xmlns:a16="http://schemas.microsoft.com/office/drawing/2014/main" id="{B02684B3-CA80-BA4F-8C1B-955EFE0ECD98}"/>
              </a:ext>
            </a:extLst>
          </p:cNvPr>
          <p:cNvSpPr/>
          <p:nvPr/>
        </p:nvSpPr>
        <p:spPr>
          <a:xfrm>
            <a:off x="1984379" y="1721316"/>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
        <p:nvSpPr>
          <p:cNvPr id="35" name="Rectangle 34">
            <a:extLst>
              <a:ext uri="{FF2B5EF4-FFF2-40B4-BE49-F238E27FC236}">
                <a16:creationId xmlns:a16="http://schemas.microsoft.com/office/drawing/2014/main" id="{094C872D-4C9D-D740-A1F9-472A9FF27486}"/>
              </a:ext>
            </a:extLst>
          </p:cNvPr>
          <p:cNvSpPr/>
          <p:nvPr/>
        </p:nvSpPr>
        <p:spPr>
          <a:xfrm>
            <a:off x="6262281" y="1735539"/>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
        <p:nvSpPr>
          <p:cNvPr id="40" name="Rectangle 39">
            <a:extLst>
              <a:ext uri="{FF2B5EF4-FFF2-40B4-BE49-F238E27FC236}">
                <a16:creationId xmlns:a16="http://schemas.microsoft.com/office/drawing/2014/main" id="{D79D567A-8CBF-FA40-99EE-8814661C3B6B}"/>
              </a:ext>
            </a:extLst>
          </p:cNvPr>
          <p:cNvSpPr/>
          <p:nvPr/>
        </p:nvSpPr>
        <p:spPr>
          <a:xfrm>
            <a:off x="6307257" y="3489165"/>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sp>
        <p:nvSpPr>
          <p:cNvPr id="20" name="Oval 19">
            <a:extLst>
              <a:ext uri="{FF2B5EF4-FFF2-40B4-BE49-F238E27FC236}">
                <a16:creationId xmlns:a16="http://schemas.microsoft.com/office/drawing/2014/main" id="{80AD172E-2553-554D-9242-D2E58B6EF89D}"/>
              </a:ext>
            </a:extLst>
          </p:cNvPr>
          <p:cNvSpPr/>
          <p:nvPr/>
        </p:nvSpPr>
        <p:spPr>
          <a:xfrm>
            <a:off x="9823938" y="4865566"/>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spTree>
    <p:extLst>
      <p:ext uri="{BB962C8B-B14F-4D97-AF65-F5344CB8AC3E}">
        <p14:creationId xmlns:p14="http://schemas.microsoft.com/office/powerpoint/2010/main" val="2122774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2C7F-5B81-1945-B889-B3DFD199CC3B}"/>
              </a:ext>
            </a:extLst>
          </p:cNvPr>
          <p:cNvSpPr>
            <a:spLocks noGrp="1"/>
          </p:cNvSpPr>
          <p:nvPr>
            <p:ph type="title"/>
          </p:nvPr>
        </p:nvSpPr>
        <p:spPr/>
        <p:txBody>
          <a:bodyPr/>
          <a:lstStyle/>
          <a:p>
            <a:r>
              <a:rPr lang="en-US" dirty="0"/>
              <a:t>Setting up from scratch</a:t>
            </a:r>
          </a:p>
        </p:txBody>
      </p:sp>
      <p:sp>
        <p:nvSpPr>
          <p:cNvPr id="3" name="Slide Number Placeholder 2">
            <a:extLst>
              <a:ext uri="{FF2B5EF4-FFF2-40B4-BE49-F238E27FC236}">
                <a16:creationId xmlns:a16="http://schemas.microsoft.com/office/drawing/2014/main" id="{882A789E-6159-B646-9596-6B4F9CEA6DE7}"/>
              </a:ext>
            </a:extLst>
          </p:cNvPr>
          <p:cNvSpPr>
            <a:spLocks noGrp="1"/>
          </p:cNvSpPr>
          <p:nvPr>
            <p:ph type="sldNum" sz="quarter" idx="4"/>
          </p:nvPr>
        </p:nvSpPr>
        <p:spPr/>
        <p:txBody>
          <a:bodyPr/>
          <a:lstStyle/>
          <a:p>
            <a:fld id="{0E0E0192-C642-4D4F-AE82-A0D0DC02E26B}" type="slidenum">
              <a:rPr lang="en-US" smtClean="0"/>
              <a:t>66</a:t>
            </a:fld>
            <a:endParaRPr lang="en-US" dirty="0"/>
          </a:p>
        </p:txBody>
      </p:sp>
      <p:pic>
        <p:nvPicPr>
          <p:cNvPr id="5" name="Picture 4">
            <a:extLst>
              <a:ext uri="{FF2B5EF4-FFF2-40B4-BE49-F238E27FC236}">
                <a16:creationId xmlns:a16="http://schemas.microsoft.com/office/drawing/2014/main" id="{9519D8F1-2346-7F48-8D5D-A37B080D9B4B}"/>
              </a:ext>
            </a:extLst>
          </p:cNvPr>
          <p:cNvPicPr>
            <a:picLocks noChangeAspect="1"/>
          </p:cNvPicPr>
          <p:nvPr/>
        </p:nvPicPr>
        <p:blipFill>
          <a:blip r:embed="rId2"/>
          <a:stretch>
            <a:fillRect/>
          </a:stretch>
        </p:blipFill>
        <p:spPr>
          <a:xfrm>
            <a:off x="1090246" y="1641231"/>
            <a:ext cx="935892" cy="935892"/>
          </a:xfrm>
          <a:prstGeom prst="rect">
            <a:avLst/>
          </a:prstGeom>
        </p:spPr>
      </p:pic>
      <p:pic>
        <p:nvPicPr>
          <p:cNvPr id="7" name="Picture 6">
            <a:extLst>
              <a:ext uri="{FF2B5EF4-FFF2-40B4-BE49-F238E27FC236}">
                <a16:creationId xmlns:a16="http://schemas.microsoft.com/office/drawing/2014/main" id="{9DF3E1B1-7BB8-0547-AF49-5B6BB00B4CE2}"/>
              </a:ext>
            </a:extLst>
          </p:cNvPr>
          <p:cNvPicPr>
            <a:picLocks noChangeAspect="1"/>
          </p:cNvPicPr>
          <p:nvPr/>
        </p:nvPicPr>
        <p:blipFill>
          <a:blip r:embed="rId3"/>
          <a:stretch>
            <a:fillRect/>
          </a:stretch>
        </p:blipFill>
        <p:spPr>
          <a:xfrm>
            <a:off x="5152781" y="1614854"/>
            <a:ext cx="962269" cy="962269"/>
          </a:xfrm>
          <a:prstGeom prst="rect">
            <a:avLst/>
          </a:prstGeom>
        </p:spPr>
      </p:pic>
      <p:pic>
        <p:nvPicPr>
          <p:cNvPr id="10" name="Graphic 44">
            <a:extLst>
              <a:ext uri="{FF2B5EF4-FFF2-40B4-BE49-F238E27FC236}">
                <a16:creationId xmlns:a16="http://schemas.microsoft.com/office/drawing/2014/main" id="{07B29DFE-D75F-4844-A8AF-455EEBE6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549" y="3534506"/>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4DE65EA-9983-D74F-AFAA-0D15A08874EF}"/>
              </a:ext>
            </a:extLst>
          </p:cNvPr>
          <p:cNvPicPr>
            <a:picLocks noChangeAspect="1"/>
          </p:cNvPicPr>
          <p:nvPr/>
        </p:nvPicPr>
        <p:blipFill>
          <a:blip r:embed="rId5"/>
          <a:stretch>
            <a:fillRect/>
          </a:stretch>
        </p:blipFill>
        <p:spPr>
          <a:xfrm>
            <a:off x="8858132" y="4865566"/>
            <a:ext cx="688967" cy="854319"/>
          </a:xfrm>
          <a:prstGeom prst="rect">
            <a:avLst/>
          </a:prstGeom>
        </p:spPr>
      </p:pic>
      <p:cxnSp>
        <p:nvCxnSpPr>
          <p:cNvPr id="15" name="Straight Arrow Connector 14">
            <a:extLst>
              <a:ext uri="{FF2B5EF4-FFF2-40B4-BE49-F238E27FC236}">
                <a16:creationId xmlns:a16="http://schemas.microsoft.com/office/drawing/2014/main" id="{71112E9A-13D0-684D-BF28-05A85B171B15}"/>
              </a:ext>
            </a:extLst>
          </p:cNvPr>
          <p:cNvCxnSpPr>
            <a:cxnSpLocks/>
          </p:cNvCxnSpPr>
          <p:nvPr/>
        </p:nvCxnSpPr>
        <p:spPr>
          <a:xfrm>
            <a:off x="5689463" y="2373923"/>
            <a:ext cx="0" cy="96715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4FF783-D8A7-234B-8983-62110D4D845B}"/>
              </a:ext>
            </a:extLst>
          </p:cNvPr>
          <p:cNvCxnSpPr>
            <a:cxnSpLocks/>
            <a:stCxn id="5" idx="3"/>
          </p:cNvCxnSpPr>
          <p:nvPr/>
        </p:nvCxnSpPr>
        <p:spPr>
          <a:xfrm>
            <a:off x="2026138" y="2109177"/>
            <a:ext cx="301185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993C80-30D6-1D4A-86EC-ECB9D369DA3E}"/>
              </a:ext>
            </a:extLst>
          </p:cNvPr>
          <p:cNvCxnSpPr>
            <a:cxnSpLocks/>
          </p:cNvCxnSpPr>
          <p:nvPr/>
        </p:nvCxnSpPr>
        <p:spPr>
          <a:xfrm flipH="1">
            <a:off x="6295294" y="2109177"/>
            <a:ext cx="2907320"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6C796C-CB16-5F4E-958D-AF6492990463}"/>
              </a:ext>
            </a:extLst>
          </p:cNvPr>
          <p:cNvCxnSpPr>
            <a:cxnSpLocks/>
          </p:cNvCxnSpPr>
          <p:nvPr/>
        </p:nvCxnSpPr>
        <p:spPr>
          <a:xfrm flipH="1">
            <a:off x="6295294" y="3914531"/>
            <a:ext cx="292490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99255E-3872-7344-9D39-E6F511023E88}"/>
              </a:ext>
            </a:extLst>
          </p:cNvPr>
          <p:cNvCxnSpPr>
            <a:cxnSpLocks/>
          </p:cNvCxnSpPr>
          <p:nvPr/>
        </p:nvCxnSpPr>
        <p:spPr>
          <a:xfrm flipH="1">
            <a:off x="9202616" y="3914531"/>
            <a:ext cx="3771" cy="762977"/>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6E3A5B4-A884-0B43-9261-920D5C2C491B}"/>
              </a:ext>
            </a:extLst>
          </p:cNvPr>
          <p:cNvSpPr txBox="1"/>
          <p:nvPr/>
        </p:nvSpPr>
        <p:spPr>
          <a:xfrm>
            <a:off x="1111595" y="2580501"/>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
        <p:nvSpPr>
          <p:cNvPr id="31" name="TextBox 30">
            <a:extLst>
              <a:ext uri="{FF2B5EF4-FFF2-40B4-BE49-F238E27FC236}">
                <a16:creationId xmlns:a16="http://schemas.microsoft.com/office/drawing/2014/main" id="{D93182AF-5A51-F140-A66F-25BB23F99F6C}"/>
              </a:ext>
            </a:extLst>
          </p:cNvPr>
          <p:cNvSpPr txBox="1"/>
          <p:nvPr/>
        </p:nvSpPr>
        <p:spPr>
          <a:xfrm>
            <a:off x="5116678" y="1493726"/>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32" name="TextBox 31">
            <a:extLst>
              <a:ext uri="{FF2B5EF4-FFF2-40B4-BE49-F238E27FC236}">
                <a16:creationId xmlns:a16="http://schemas.microsoft.com/office/drawing/2014/main" id="{2DF64197-02BB-5945-9C27-2C78CA6749C8}"/>
              </a:ext>
            </a:extLst>
          </p:cNvPr>
          <p:cNvSpPr txBox="1"/>
          <p:nvPr/>
        </p:nvSpPr>
        <p:spPr>
          <a:xfrm>
            <a:off x="5126296" y="4370746"/>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33" name="TextBox 32">
            <a:extLst>
              <a:ext uri="{FF2B5EF4-FFF2-40B4-BE49-F238E27FC236}">
                <a16:creationId xmlns:a16="http://schemas.microsoft.com/office/drawing/2014/main" id="{D7E82BD9-191F-9F4E-AF8E-CC48F2A9D1D4}"/>
              </a:ext>
            </a:extLst>
          </p:cNvPr>
          <p:cNvSpPr txBox="1"/>
          <p:nvPr/>
        </p:nvSpPr>
        <p:spPr>
          <a:xfrm>
            <a:off x="8581290" y="5801729"/>
            <a:ext cx="1242648" cy="461665"/>
          </a:xfrm>
          <a:prstGeom prst="rect">
            <a:avLst/>
          </a:prstGeom>
          <a:noFill/>
        </p:spPr>
        <p:txBody>
          <a:bodyPr wrap="none" rtlCol="0">
            <a:spAutoFit/>
          </a:bodyPr>
          <a:lstStyle/>
          <a:p>
            <a:pPr algn="ctr"/>
            <a:r>
              <a:rPr lang="en-IN" sz="1200" dirty="0">
                <a:solidFill>
                  <a:schemeClr val="tx2">
                    <a:lumMod val="60000"/>
                    <a:lumOff val="40000"/>
                  </a:schemeClr>
                </a:solidFill>
              </a:rPr>
              <a:t>Zip of code and</a:t>
            </a:r>
          </a:p>
          <a:p>
            <a:pPr algn="ctr"/>
            <a:r>
              <a:rPr lang="en-IN" sz="1200" dirty="0">
                <a:solidFill>
                  <a:schemeClr val="tx2">
                    <a:lumMod val="60000"/>
                    <a:lumOff val="40000"/>
                  </a:schemeClr>
                </a:solidFill>
              </a:rPr>
              <a:t>dependencies</a:t>
            </a:r>
          </a:p>
        </p:txBody>
      </p:sp>
      <p:sp>
        <p:nvSpPr>
          <p:cNvPr id="34" name="Rectangle 33">
            <a:extLst>
              <a:ext uri="{FF2B5EF4-FFF2-40B4-BE49-F238E27FC236}">
                <a16:creationId xmlns:a16="http://schemas.microsoft.com/office/drawing/2014/main" id="{B02684B3-CA80-BA4F-8C1B-955EFE0ECD98}"/>
              </a:ext>
            </a:extLst>
          </p:cNvPr>
          <p:cNvSpPr/>
          <p:nvPr/>
        </p:nvSpPr>
        <p:spPr>
          <a:xfrm>
            <a:off x="1984379" y="1721316"/>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
        <p:nvSpPr>
          <p:cNvPr id="35" name="Rectangle 34">
            <a:extLst>
              <a:ext uri="{FF2B5EF4-FFF2-40B4-BE49-F238E27FC236}">
                <a16:creationId xmlns:a16="http://schemas.microsoft.com/office/drawing/2014/main" id="{094C872D-4C9D-D740-A1F9-472A9FF27486}"/>
              </a:ext>
            </a:extLst>
          </p:cNvPr>
          <p:cNvSpPr/>
          <p:nvPr/>
        </p:nvSpPr>
        <p:spPr>
          <a:xfrm>
            <a:off x="6262281" y="1735539"/>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
        <p:nvSpPr>
          <p:cNvPr id="40" name="Rectangle 39">
            <a:extLst>
              <a:ext uri="{FF2B5EF4-FFF2-40B4-BE49-F238E27FC236}">
                <a16:creationId xmlns:a16="http://schemas.microsoft.com/office/drawing/2014/main" id="{D79D567A-8CBF-FA40-99EE-8814661C3B6B}"/>
              </a:ext>
            </a:extLst>
          </p:cNvPr>
          <p:cNvSpPr/>
          <p:nvPr/>
        </p:nvSpPr>
        <p:spPr>
          <a:xfrm>
            <a:off x="6307257" y="3489165"/>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sp>
        <p:nvSpPr>
          <p:cNvPr id="20" name="Oval 19">
            <a:extLst>
              <a:ext uri="{FF2B5EF4-FFF2-40B4-BE49-F238E27FC236}">
                <a16:creationId xmlns:a16="http://schemas.microsoft.com/office/drawing/2014/main" id="{80AD172E-2553-554D-9242-D2E58B6EF89D}"/>
              </a:ext>
            </a:extLst>
          </p:cNvPr>
          <p:cNvSpPr/>
          <p:nvPr/>
        </p:nvSpPr>
        <p:spPr>
          <a:xfrm>
            <a:off x="9823938" y="4865566"/>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sp>
        <p:nvSpPr>
          <p:cNvPr id="21" name="Oval 20">
            <a:extLst>
              <a:ext uri="{FF2B5EF4-FFF2-40B4-BE49-F238E27FC236}">
                <a16:creationId xmlns:a16="http://schemas.microsoft.com/office/drawing/2014/main" id="{D28EDC28-2D14-9E4E-AF53-FB7F975F1B1B}"/>
              </a:ext>
            </a:extLst>
          </p:cNvPr>
          <p:cNvSpPr/>
          <p:nvPr/>
        </p:nvSpPr>
        <p:spPr>
          <a:xfrm>
            <a:off x="9823938" y="1612625"/>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Tree>
    <p:extLst>
      <p:ext uri="{BB962C8B-B14F-4D97-AF65-F5344CB8AC3E}">
        <p14:creationId xmlns:p14="http://schemas.microsoft.com/office/powerpoint/2010/main" val="988362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2C7F-5B81-1945-B889-B3DFD199CC3B}"/>
              </a:ext>
            </a:extLst>
          </p:cNvPr>
          <p:cNvSpPr>
            <a:spLocks noGrp="1"/>
          </p:cNvSpPr>
          <p:nvPr>
            <p:ph type="title"/>
          </p:nvPr>
        </p:nvSpPr>
        <p:spPr/>
        <p:txBody>
          <a:bodyPr/>
          <a:lstStyle/>
          <a:p>
            <a:r>
              <a:rPr lang="en-US" dirty="0"/>
              <a:t>Setting up from scratch</a:t>
            </a:r>
          </a:p>
        </p:txBody>
      </p:sp>
      <p:sp>
        <p:nvSpPr>
          <p:cNvPr id="3" name="Slide Number Placeholder 2">
            <a:extLst>
              <a:ext uri="{FF2B5EF4-FFF2-40B4-BE49-F238E27FC236}">
                <a16:creationId xmlns:a16="http://schemas.microsoft.com/office/drawing/2014/main" id="{882A789E-6159-B646-9596-6B4F9CEA6DE7}"/>
              </a:ext>
            </a:extLst>
          </p:cNvPr>
          <p:cNvSpPr>
            <a:spLocks noGrp="1"/>
          </p:cNvSpPr>
          <p:nvPr>
            <p:ph type="sldNum" sz="quarter" idx="4"/>
          </p:nvPr>
        </p:nvSpPr>
        <p:spPr/>
        <p:txBody>
          <a:bodyPr/>
          <a:lstStyle/>
          <a:p>
            <a:fld id="{0E0E0192-C642-4D4F-AE82-A0D0DC02E26B}" type="slidenum">
              <a:rPr lang="en-US" smtClean="0"/>
              <a:t>67</a:t>
            </a:fld>
            <a:endParaRPr lang="en-US" dirty="0"/>
          </a:p>
        </p:txBody>
      </p:sp>
      <p:pic>
        <p:nvPicPr>
          <p:cNvPr id="5" name="Picture 4">
            <a:extLst>
              <a:ext uri="{FF2B5EF4-FFF2-40B4-BE49-F238E27FC236}">
                <a16:creationId xmlns:a16="http://schemas.microsoft.com/office/drawing/2014/main" id="{9519D8F1-2346-7F48-8D5D-A37B080D9B4B}"/>
              </a:ext>
            </a:extLst>
          </p:cNvPr>
          <p:cNvPicPr>
            <a:picLocks noChangeAspect="1"/>
          </p:cNvPicPr>
          <p:nvPr/>
        </p:nvPicPr>
        <p:blipFill>
          <a:blip r:embed="rId2"/>
          <a:stretch>
            <a:fillRect/>
          </a:stretch>
        </p:blipFill>
        <p:spPr>
          <a:xfrm>
            <a:off x="1090246" y="1641231"/>
            <a:ext cx="935892" cy="935892"/>
          </a:xfrm>
          <a:prstGeom prst="rect">
            <a:avLst/>
          </a:prstGeom>
        </p:spPr>
      </p:pic>
      <p:pic>
        <p:nvPicPr>
          <p:cNvPr id="7" name="Picture 6">
            <a:extLst>
              <a:ext uri="{FF2B5EF4-FFF2-40B4-BE49-F238E27FC236}">
                <a16:creationId xmlns:a16="http://schemas.microsoft.com/office/drawing/2014/main" id="{9DF3E1B1-7BB8-0547-AF49-5B6BB00B4CE2}"/>
              </a:ext>
            </a:extLst>
          </p:cNvPr>
          <p:cNvPicPr>
            <a:picLocks noChangeAspect="1"/>
          </p:cNvPicPr>
          <p:nvPr/>
        </p:nvPicPr>
        <p:blipFill>
          <a:blip r:embed="rId3"/>
          <a:stretch>
            <a:fillRect/>
          </a:stretch>
        </p:blipFill>
        <p:spPr>
          <a:xfrm>
            <a:off x="5152781" y="1614854"/>
            <a:ext cx="962269" cy="962269"/>
          </a:xfrm>
          <a:prstGeom prst="rect">
            <a:avLst/>
          </a:prstGeom>
        </p:spPr>
      </p:pic>
      <p:pic>
        <p:nvPicPr>
          <p:cNvPr id="10" name="Graphic 44">
            <a:extLst>
              <a:ext uri="{FF2B5EF4-FFF2-40B4-BE49-F238E27FC236}">
                <a16:creationId xmlns:a16="http://schemas.microsoft.com/office/drawing/2014/main" id="{07B29DFE-D75F-4844-A8AF-455EEBE6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549" y="3534506"/>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4DE65EA-9983-D74F-AFAA-0D15A08874EF}"/>
              </a:ext>
            </a:extLst>
          </p:cNvPr>
          <p:cNvPicPr>
            <a:picLocks noChangeAspect="1"/>
          </p:cNvPicPr>
          <p:nvPr/>
        </p:nvPicPr>
        <p:blipFill>
          <a:blip r:embed="rId5"/>
          <a:stretch>
            <a:fillRect/>
          </a:stretch>
        </p:blipFill>
        <p:spPr>
          <a:xfrm>
            <a:off x="8858132" y="4865566"/>
            <a:ext cx="688967" cy="854319"/>
          </a:xfrm>
          <a:prstGeom prst="rect">
            <a:avLst/>
          </a:prstGeom>
        </p:spPr>
      </p:pic>
      <p:cxnSp>
        <p:nvCxnSpPr>
          <p:cNvPr id="15" name="Straight Arrow Connector 14">
            <a:extLst>
              <a:ext uri="{FF2B5EF4-FFF2-40B4-BE49-F238E27FC236}">
                <a16:creationId xmlns:a16="http://schemas.microsoft.com/office/drawing/2014/main" id="{71112E9A-13D0-684D-BF28-05A85B171B15}"/>
              </a:ext>
            </a:extLst>
          </p:cNvPr>
          <p:cNvCxnSpPr>
            <a:cxnSpLocks/>
          </p:cNvCxnSpPr>
          <p:nvPr/>
        </p:nvCxnSpPr>
        <p:spPr>
          <a:xfrm>
            <a:off x="5689463" y="2373923"/>
            <a:ext cx="0" cy="96715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4FF783-D8A7-234B-8983-62110D4D845B}"/>
              </a:ext>
            </a:extLst>
          </p:cNvPr>
          <p:cNvCxnSpPr>
            <a:cxnSpLocks/>
            <a:stCxn id="5" idx="3"/>
          </p:cNvCxnSpPr>
          <p:nvPr/>
        </p:nvCxnSpPr>
        <p:spPr>
          <a:xfrm>
            <a:off x="2026138" y="2109177"/>
            <a:ext cx="301185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993C80-30D6-1D4A-86EC-ECB9D369DA3E}"/>
              </a:ext>
            </a:extLst>
          </p:cNvPr>
          <p:cNvCxnSpPr>
            <a:cxnSpLocks/>
          </p:cNvCxnSpPr>
          <p:nvPr/>
        </p:nvCxnSpPr>
        <p:spPr>
          <a:xfrm flipH="1">
            <a:off x="6295294" y="2109177"/>
            <a:ext cx="2907320"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6C796C-CB16-5F4E-958D-AF6492990463}"/>
              </a:ext>
            </a:extLst>
          </p:cNvPr>
          <p:cNvCxnSpPr>
            <a:cxnSpLocks/>
          </p:cNvCxnSpPr>
          <p:nvPr/>
        </p:nvCxnSpPr>
        <p:spPr>
          <a:xfrm flipH="1">
            <a:off x="6295294" y="3914531"/>
            <a:ext cx="292490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99255E-3872-7344-9D39-E6F511023E88}"/>
              </a:ext>
            </a:extLst>
          </p:cNvPr>
          <p:cNvCxnSpPr>
            <a:cxnSpLocks/>
          </p:cNvCxnSpPr>
          <p:nvPr/>
        </p:nvCxnSpPr>
        <p:spPr>
          <a:xfrm flipH="1">
            <a:off x="9202616" y="3914531"/>
            <a:ext cx="3771" cy="762977"/>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6E3A5B4-A884-0B43-9261-920D5C2C491B}"/>
              </a:ext>
            </a:extLst>
          </p:cNvPr>
          <p:cNvSpPr txBox="1"/>
          <p:nvPr/>
        </p:nvSpPr>
        <p:spPr>
          <a:xfrm>
            <a:off x="1111595" y="2580501"/>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
        <p:nvSpPr>
          <p:cNvPr id="31" name="TextBox 30">
            <a:extLst>
              <a:ext uri="{FF2B5EF4-FFF2-40B4-BE49-F238E27FC236}">
                <a16:creationId xmlns:a16="http://schemas.microsoft.com/office/drawing/2014/main" id="{D93182AF-5A51-F140-A66F-25BB23F99F6C}"/>
              </a:ext>
            </a:extLst>
          </p:cNvPr>
          <p:cNvSpPr txBox="1"/>
          <p:nvPr/>
        </p:nvSpPr>
        <p:spPr>
          <a:xfrm>
            <a:off x="5116678" y="1493726"/>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32" name="TextBox 31">
            <a:extLst>
              <a:ext uri="{FF2B5EF4-FFF2-40B4-BE49-F238E27FC236}">
                <a16:creationId xmlns:a16="http://schemas.microsoft.com/office/drawing/2014/main" id="{2DF64197-02BB-5945-9C27-2C78CA6749C8}"/>
              </a:ext>
            </a:extLst>
          </p:cNvPr>
          <p:cNvSpPr txBox="1"/>
          <p:nvPr/>
        </p:nvSpPr>
        <p:spPr>
          <a:xfrm>
            <a:off x="5126296" y="4370746"/>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33" name="TextBox 32">
            <a:extLst>
              <a:ext uri="{FF2B5EF4-FFF2-40B4-BE49-F238E27FC236}">
                <a16:creationId xmlns:a16="http://schemas.microsoft.com/office/drawing/2014/main" id="{D7E82BD9-191F-9F4E-AF8E-CC48F2A9D1D4}"/>
              </a:ext>
            </a:extLst>
          </p:cNvPr>
          <p:cNvSpPr txBox="1"/>
          <p:nvPr/>
        </p:nvSpPr>
        <p:spPr>
          <a:xfrm>
            <a:off x="8581290" y="5801729"/>
            <a:ext cx="1242648" cy="461665"/>
          </a:xfrm>
          <a:prstGeom prst="rect">
            <a:avLst/>
          </a:prstGeom>
          <a:noFill/>
        </p:spPr>
        <p:txBody>
          <a:bodyPr wrap="none" rtlCol="0">
            <a:spAutoFit/>
          </a:bodyPr>
          <a:lstStyle/>
          <a:p>
            <a:pPr algn="ctr"/>
            <a:r>
              <a:rPr lang="en-IN" sz="1200" dirty="0">
                <a:solidFill>
                  <a:schemeClr val="tx2">
                    <a:lumMod val="60000"/>
                    <a:lumOff val="40000"/>
                  </a:schemeClr>
                </a:solidFill>
              </a:rPr>
              <a:t>Zip of code and</a:t>
            </a:r>
          </a:p>
          <a:p>
            <a:pPr algn="ctr"/>
            <a:r>
              <a:rPr lang="en-IN" sz="1200" dirty="0">
                <a:solidFill>
                  <a:schemeClr val="tx2">
                    <a:lumMod val="60000"/>
                    <a:lumOff val="40000"/>
                  </a:schemeClr>
                </a:solidFill>
              </a:rPr>
              <a:t>dependencies</a:t>
            </a:r>
          </a:p>
        </p:txBody>
      </p:sp>
      <p:sp>
        <p:nvSpPr>
          <p:cNvPr id="34" name="Rectangle 33">
            <a:extLst>
              <a:ext uri="{FF2B5EF4-FFF2-40B4-BE49-F238E27FC236}">
                <a16:creationId xmlns:a16="http://schemas.microsoft.com/office/drawing/2014/main" id="{B02684B3-CA80-BA4F-8C1B-955EFE0ECD98}"/>
              </a:ext>
            </a:extLst>
          </p:cNvPr>
          <p:cNvSpPr/>
          <p:nvPr/>
        </p:nvSpPr>
        <p:spPr>
          <a:xfrm>
            <a:off x="1984379" y="1721316"/>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
        <p:nvSpPr>
          <p:cNvPr id="35" name="Rectangle 34">
            <a:extLst>
              <a:ext uri="{FF2B5EF4-FFF2-40B4-BE49-F238E27FC236}">
                <a16:creationId xmlns:a16="http://schemas.microsoft.com/office/drawing/2014/main" id="{094C872D-4C9D-D740-A1F9-472A9FF27486}"/>
              </a:ext>
            </a:extLst>
          </p:cNvPr>
          <p:cNvSpPr/>
          <p:nvPr/>
        </p:nvSpPr>
        <p:spPr>
          <a:xfrm>
            <a:off x="6262281" y="1735539"/>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
        <p:nvSpPr>
          <p:cNvPr id="40" name="Rectangle 39">
            <a:extLst>
              <a:ext uri="{FF2B5EF4-FFF2-40B4-BE49-F238E27FC236}">
                <a16:creationId xmlns:a16="http://schemas.microsoft.com/office/drawing/2014/main" id="{D79D567A-8CBF-FA40-99EE-8814661C3B6B}"/>
              </a:ext>
            </a:extLst>
          </p:cNvPr>
          <p:cNvSpPr/>
          <p:nvPr/>
        </p:nvSpPr>
        <p:spPr>
          <a:xfrm>
            <a:off x="6307257" y="3489165"/>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sp>
        <p:nvSpPr>
          <p:cNvPr id="20" name="Oval 19">
            <a:extLst>
              <a:ext uri="{FF2B5EF4-FFF2-40B4-BE49-F238E27FC236}">
                <a16:creationId xmlns:a16="http://schemas.microsoft.com/office/drawing/2014/main" id="{80AD172E-2553-554D-9242-D2E58B6EF89D}"/>
              </a:ext>
            </a:extLst>
          </p:cNvPr>
          <p:cNvSpPr/>
          <p:nvPr/>
        </p:nvSpPr>
        <p:spPr>
          <a:xfrm>
            <a:off x="9823938" y="4865566"/>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sp>
        <p:nvSpPr>
          <p:cNvPr id="21" name="Oval 20">
            <a:extLst>
              <a:ext uri="{FF2B5EF4-FFF2-40B4-BE49-F238E27FC236}">
                <a16:creationId xmlns:a16="http://schemas.microsoft.com/office/drawing/2014/main" id="{D28EDC28-2D14-9E4E-AF53-FB7F975F1B1B}"/>
              </a:ext>
            </a:extLst>
          </p:cNvPr>
          <p:cNvSpPr/>
          <p:nvPr/>
        </p:nvSpPr>
        <p:spPr>
          <a:xfrm>
            <a:off x="9823938" y="1612625"/>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22" name="Oval 21">
            <a:extLst>
              <a:ext uri="{FF2B5EF4-FFF2-40B4-BE49-F238E27FC236}">
                <a16:creationId xmlns:a16="http://schemas.microsoft.com/office/drawing/2014/main" id="{6CFD48FD-4DCF-174F-8B65-94A28177996A}"/>
              </a:ext>
            </a:extLst>
          </p:cNvPr>
          <p:cNvSpPr/>
          <p:nvPr/>
        </p:nvSpPr>
        <p:spPr>
          <a:xfrm>
            <a:off x="9823938" y="3401371"/>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spTree>
    <p:extLst>
      <p:ext uri="{BB962C8B-B14F-4D97-AF65-F5344CB8AC3E}">
        <p14:creationId xmlns:p14="http://schemas.microsoft.com/office/powerpoint/2010/main" val="1298338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E449-D881-A043-B27C-E9A8C1F2FD63}"/>
              </a:ext>
            </a:extLst>
          </p:cNvPr>
          <p:cNvSpPr>
            <a:spLocks noGrp="1"/>
          </p:cNvSpPr>
          <p:nvPr>
            <p:ph type="title"/>
          </p:nvPr>
        </p:nvSpPr>
        <p:spPr/>
        <p:txBody>
          <a:bodyPr/>
          <a:lstStyle/>
          <a:p>
            <a:r>
              <a:rPr lang="en-US" dirty="0"/>
              <a:t>Creating our first Lambda Function</a:t>
            </a:r>
          </a:p>
        </p:txBody>
      </p:sp>
      <p:sp>
        <p:nvSpPr>
          <p:cNvPr id="3" name="Slide Number Placeholder 2">
            <a:extLst>
              <a:ext uri="{FF2B5EF4-FFF2-40B4-BE49-F238E27FC236}">
                <a16:creationId xmlns:a16="http://schemas.microsoft.com/office/drawing/2014/main" id="{3686F357-DFAD-0C40-AB4A-72FEA1A16613}"/>
              </a:ext>
            </a:extLst>
          </p:cNvPr>
          <p:cNvSpPr>
            <a:spLocks noGrp="1"/>
          </p:cNvSpPr>
          <p:nvPr>
            <p:ph type="sldNum" sz="quarter" idx="4"/>
          </p:nvPr>
        </p:nvSpPr>
        <p:spPr/>
        <p:txBody>
          <a:bodyPr/>
          <a:lstStyle/>
          <a:p>
            <a:fld id="{0E0E0192-C642-4D4F-AE82-A0D0DC02E26B}" type="slidenum">
              <a:rPr lang="en-US" smtClean="0"/>
              <a:t>68</a:t>
            </a:fld>
            <a:endParaRPr lang="en-US" dirty="0"/>
          </a:p>
        </p:txBody>
      </p:sp>
      <p:cxnSp>
        <p:nvCxnSpPr>
          <p:cNvPr id="6" name="Straight Connector 5">
            <a:extLst>
              <a:ext uri="{FF2B5EF4-FFF2-40B4-BE49-F238E27FC236}">
                <a16:creationId xmlns:a16="http://schemas.microsoft.com/office/drawing/2014/main" id="{DD031D88-374E-854F-9026-24012535553B}"/>
              </a:ext>
            </a:extLst>
          </p:cNvPr>
          <p:cNvCxnSpPr>
            <a:cxnSpLocks/>
          </p:cNvCxnSpPr>
          <p:nvPr/>
        </p:nvCxnSpPr>
        <p:spPr>
          <a:xfrm>
            <a:off x="6267652" y="1398585"/>
            <a:ext cx="0" cy="4800600"/>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076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E449-D881-A043-B27C-E9A8C1F2FD63}"/>
              </a:ext>
            </a:extLst>
          </p:cNvPr>
          <p:cNvSpPr>
            <a:spLocks noGrp="1"/>
          </p:cNvSpPr>
          <p:nvPr>
            <p:ph type="title"/>
          </p:nvPr>
        </p:nvSpPr>
        <p:spPr/>
        <p:txBody>
          <a:bodyPr/>
          <a:lstStyle/>
          <a:p>
            <a:r>
              <a:rPr lang="en-US" dirty="0"/>
              <a:t>Creating our first Lambda Function</a:t>
            </a:r>
          </a:p>
        </p:txBody>
      </p:sp>
      <p:sp>
        <p:nvSpPr>
          <p:cNvPr id="3" name="Slide Number Placeholder 2">
            <a:extLst>
              <a:ext uri="{FF2B5EF4-FFF2-40B4-BE49-F238E27FC236}">
                <a16:creationId xmlns:a16="http://schemas.microsoft.com/office/drawing/2014/main" id="{3686F357-DFAD-0C40-AB4A-72FEA1A16613}"/>
              </a:ext>
            </a:extLst>
          </p:cNvPr>
          <p:cNvSpPr>
            <a:spLocks noGrp="1"/>
          </p:cNvSpPr>
          <p:nvPr>
            <p:ph type="sldNum" sz="quarter" idx="4"/>
          </p:nvPr>
        </p:nvSpPr>
        <p:spPr/>
        <p:txBody>
          <a:bodyPr/>
          <a:lstStyle/>
          <a:p>
            <a:fld id="{0E0E0192-C642-4D4F-AE82-A0D0DC02E26B}" type="slidenum">
              <a:rPr lang="en-US" smtClean="0"/>
              <a:t>69</a:t>
            </a:fld>
            <a:endParaRPr lang="en-US" dirty="0"/>
          </a:p>
        </p:txBody>
      </p:sp>
      <p:sp>
        <p:nvSpPr>
          <p:cNvPr id="4" name="Rectangle 3">
            <a:extLst>
              <a:ext uri="{FF2B5EF4-FFF2-40B4-BE49-F238E27FC236}">
                <a16:creationId xmlns:a16="http://schemas.microsoft.com/office/drawing/2014/main" id="{ABC923A1-A800-424E-824A-9ACD7F603DC8}"/>
              </a:ext>
            </a:extLst>
          </p:cNvPr>
          <p:cNvSpPr/>
          <p:nvPr/>
        </p:nvSpPr>
        <p:spPr>
          <a:xfrm>
            <a:off x="887100" y="1398585"/>
            <a:ext cx="2900979" cy="307777"/>
          </a:xfrm>
          <a:prstGeom prst="rect">
            <a:avLst/>
          </a:prstGeom>
        </p:spPr>
        <p:txBody>
          <a:bodyPr wrap="square">
            <a:spAutoFit/>
          </a:bodyPr>
          <a:lstStyle/>
          <a:p>
            <a:r>
              <a:rPr lang="en-IN" sz="1400" dirty="0">
                <a:solidFill>
                  <a:srgbClr val="000000"/>
                </a:solidFill>
                <a:latin typeface="Menlo" panose="020B0609030804020204" pitchFamily="49" charset="0"/>
              </a:rPr>
              <a:t>$ zip -r app.zip app.py</a:t>
            </a:r>
          </a:p>
        </p:txBody>
      </p:sp>
      <p:sp>
        <p:nvSpPr>
          <p:cNvPr id="5" name="Oval 4">
            <a:extLst>
              <a:ext uri="{FF2B5EF4-FFF2-40B4-BE49-F238E27FC236}">
                <a16:creationId xmlns:a16="http://schemas.microsoft.com/office/drawing/2014/main" id="{F1E8894B-15B9-344B-9F12-134CC44E5397}"/>
              </a:ext>
            </a:extLst>
          </p:cNvPr>
          <p:cNvSpPr/>
          <p:nvPr/>
        </p:nvSpPr>
        <p:spPr>
          <a:xfrm>
            <a:off x="266700" y="131079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6" name="Straight Connector 5">
            <a:extLst>
              <a:ext uri="{FF2B5EF4-FFF2-40B4-BE49-F238E27FC236}">
                <a16:creationId xmlns:a16="http://schemas.microsoft.com/office/drawing/2014/main" id="{DD031D88-374E-854F-9026-24012535553B}"/>
              </a:ext>
            </a:extLst>
          </p:cNvPr>
          <p:cNvCxnSpPr>
            <a:cxnSpLocks/>
          </p:cNvCxnSpPr>
          <p:nvPr/>
        </p:nvCxnSpPr>
        <p:spPr>
          <a:xfrm>
            <a:off x="6267652" y="1398585"/>
            <a:ext cx="0" cy="4800600"/>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56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7</a:t>
            </a:fld>
            <a:endParaRPr lang="en-US" dirty="0"/>
          </a:p>
        </p:txBody>
      </p:sp>
      <p:pic>
        <p:nvPicPr>
          <p:cNvPr id="6" name="Graphic 44">
            <a:extLst>
              <a:ext uri="{FF2B5EF4-FFF2-40B4-BE49-F238E27FC236}">
                <a16:creationId xmlns:a16="http://schemas.microsoft.com/office/drawing/2014/main" id="{0AAA7850-0F33-7846-B8B8-ED23498C1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894" y="2105596"/>
            <a:ext cx="2661613" cy="26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3"/>
          <a:stretch>
            <a:fillRect/>
          </a:stretch>
        </p:blipFill>
        <p:spPr>
          <a:xfrm>
            <a:off x="5403850" y="1851596"/>
            <a:ext cx="6112890" cy="1717104"/>
          </a:xfrm>
          <a:prstGeom prst="rect">
            <a:avLst/>
          </a:prstGeom>
        </p:spPr>
      </p:pic>
      <p:sp>
        <p:nvSpPr>
          <p:cNvPr id="7" name="Slide Number Placeholder 2">
            <a:extLst>
              <a:ext uri="{FF2B5EF4-FFF2-40B4-BE49-F238E27FC236}">
                <a16:creationId xmlns:a16="http://schemas.microsoft.com/office/drawing/2014/main" id="{9C32AFD8-0565-B64F-903A-0C3409551C02}"/>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7</a:t>
            </a:fld>
            <a:endParaRPr lang="en-US" dirty="0"/>
          </a:p>
        </p:txBody>
      </p:sp>
    </p:spTree>
    <p:extLst>
      <p:ext uri="{BB962C8B-B14F-4D97-AF65-F5344CB8AC3E}">
        <p14:creationId xmlns:p14="http://schemas.microsoft.com/office/powerpoint/2010/main" val="2994731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E449-D881-A043-B27C-E9A8C1F2FD63}"/>
              </a:ext>
            </a:extLst>
          </p:cNvPr>
          <p:cNvSpPr>
            <a:spLocks noGrp="1"/>
          </p:cNvSpPr>
          <p:nvPr>
            <p:ph type="title"/>
          </p:nvPr>
        </p:nvSpPr>
        <p:spPr/>
        <p:txBody>
          <a:bodyPr/>
          <a:lstStyle/>
          <a:p>
            <a:r>
              <a:rPr lang="en-US" dirty="0"/>
              <a:t>Creating our first Lambda Function</a:t>
            </a:r>
          </a:p>
        </p:txBody>
      </p:sp>
      <p:sp>
        <p:nvSpPr>
          <p:cNvPr id="3" name="Slide Number Placeholder 2">
            <a:extLst>
              <a:ext uri="{FF2B5EF4-FFF2-40B4-BE49-F238E27FC236}">
                <a16:creationId xmlns:a16="http://schemas.microsoft.com/office/drawing/2014/main" id="{3686F357-DFAD-0C40-AB4A-72FEA1A16613}"/>
              </a:ext>
            </a:extLst>
          </p:cNvPr>
          <p:cNvSpPr>
            <a:spLocks noGrp="1"/>
          </p:cNvSpPr>
          <p:nvPr>
            <p:ph type="sldNum" sz="quarter" idx="4"/>
          </p:nvPr>
        </p:nvSpPr>
        <p:spPr/>
        <p:txBody>
          <a:bodyPr/>
          <a:lstStyle/>
          <a:p>
            <a:fld id="{0E0E0192-C642-4D4F-AE82-A0D0DC02E26B}" type="slidenum">
              <a:rPr lang="en-US" smtClean="0"/>
              <a:t>70</a:t>
            </a:fld>
            <a:endParaRPr lang="en-US" dirty="0"/>
          </a:p>
        </p:txBody>
      </p:sp>
      <p:sp>
        <p:nvSpPr>
          <p:cNvPr id="4" name="Rectangle 3">
            <a:extLst>
              <a:ext uri="{FF2B5EF4-FFF2-40B4-BE49-F238E27FC236}">
                <a16:creationId xmlns:a16="http://schemas.microsoft.com/office/drawing/2014/main" id="{ABC923A1-A800-424E-824A-9ACD7F603DC8}"/>
              </a:ext>
            </a:extLst>
          </p:cNvPr>
          <p:cNvSpPr/>
          <p:nvPr/>
        </p:nvSpPr>
        <p:spPr>
          <a:xfrm>
            <a:off x="887100" y="1398585"/>
            <a:ext cx="2900979" cy="307777"/>
          </a:xfrm>
          <a:prstGeom prst="rect">
            <a:avLst/>
          </a:prstGeom>
        </p:spPr>
        <p:txBody>
          <a:bodyPr wrap="square">
            <a:spAutoFit/>
          </a:bodyPr>
          <a:lstStyle/>
          <a:p>
            <a:r>
              <a:rPr lang="en-IN" sz="1400" dirty="0">
                <a:solidFill>
                  <a:srgbClr val="000000"/>
                </a:solidFill>
                <a:latin typeface="Menlo" panose="020B0609030804020204" pitchFamily="49" charset="0"/>
              </a:rPr>
              <a:t>$ zip -r app.zip app.py</a:t>
            </a:r>
          </a:p>
        </p:txBody>
      </p:sp>
      <p:sp>
        <p:nvSpPr>
          <p:cNvPr id="5" name="Oval 4">
            <a:extLst>
              <a:ext uri="{FF2B5EF4-FFF2-40B4-BE49-F238E27FC236}">
                <a16:creationId xmlns:a16="http://schemas.microsoft.com/office/drawing/2014/main" id="{F1E8894B-15B9-344B-9F12-134CC44E5397}"/>
              </a:ext>
            </a:extLst>
          </p:cNvPr>
          <p:cNvSpPr/>
          <p:nvPr/>
        </p:nvSpPr>
        <p:spPr>
          <a:xfrm>
            <a:off x="266700" y="131079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6" name="Straight Connector 5">
            <a:extLst>
              <a:ext uri="{FF2B5EF4-FFF2-40B4-BE49-F238E27FC236}">
                <a16:creationId xmlns:a16="http://schemas.microsoft.com/office/drawing/2014/main" id="{DD031D88-374E-854F-9026-24012535553B}"/>
              </a:ext>
            </a:extLst>
          </p:cNvPr>
          <p:cNvCxnSpPr>
            <a:cxnSpLocks/>
          </p:cNvCxnSpPr>
          <p:nvPr/>
        </p:nvCxnSpPr>
        <p:spPr>
          <a:xfrm>
            <a:off x="6267651" y="1398585"/>
            <a:ext cx="0" cy="4800600"/>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ABB0B8-F0B1-5B43-B4DA-C979E245214C}"/>
              </a:ext>
            </a:extLst>
          </p:cNvPr>
          <p:cNvSpPr/>
          <p:nvPr/>
        </p:nvSpPr>
        <p:spPr>
          <a:xfrm>
            <a:off x="266700" y="2097412"/>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8" name="Rectangle 7">
            <a:extLst>
              <a:ext uri="{FF2B5EF4-FFF2-40B4-BE49-F238E27FC236}">
                <a16:creationId xmlns:a16="http://schemas.microsoft.com/office/drawing/2014/main" id="{CF8BA939-287B-E549-9CA2-6C02FD4387BB}"/>
              </a:ext>
            </a:extLst>
          </p:cNvPr>
          <p:cNvSpPr/>
          <p:nvPr/>
        </p:nvSpPr>
        <p:spPr>
          <a:xfrm>
            <a:off x="887100" y="2244613"/>
            <a:ext cx="6096000" cy="3108543"/>
          </a:xfrm>
          <a:prstGeom prst="rect">
            <a:avLst/>
          </a:prstGeom>
        </p:spPr>
        <p:txBody>
          <a:bodyPr>
            <a:spAutoFit/>
          </a:bodyPr>
          <a:lstStyle/>
          <a:p>
            <a:r>
              <a:rPr lang="en-US" sz="1400" dirty="0">
                <a:solidFill>
                  <a:srgbClr val="000000"/>
                </a:solidFill>
                <a:latin typeface="Menlo" panose="020B0609030804020204" pitchFamily="49" charset="0"/>
              </a:rPr>
              <a:t>$ aws iam create-role \</a:t>
            </a:r>
          </a:p>
          <a:p>
            <a:r>
              <a:rPr lang="en-US" sz="1400" dirty="0">
                <a:solidFill>
                  <a:srgbClr val="000000"/>
                </a:solidFill>
                <a:latin typeface="Menlo" panose="020B0609030804020204" pitchFamily="49" charset="0"/>
              </a:rPr>
              <a:t>    --role-name MyApp \</a:t>
            </a:r>
          </a:p>
          <a:p>
            <a:r>
              <a:rPr lang="en-US" sz="1400" dirty="0">
                <a:solidFill>
                  <a:srgbClr val="000000"/>
                </a:solidFill>
                <a:latin typeface="Menlo" panose="020B0609030804020204" pitchFamily="49" charset="0"/>
              </a:rPr>
              <a:t>    --assume-role-policy-document '{</a:t>
            </a:r>
          </a:p>
          <a:p>
            <a:r>
              <a:rPr lang="en-US" sz="1400" dirty="0">
                <a:solidFill>
                  <a:srgbClr val="000000"/>
                </a:solidFill>
                <a:latin typeface="Menlo" panose="020B0609030804020204" pitchFamily="49" charset="0"/>
              </a:rPr>
              <a:t>    "Version": "2012-10-17",</a:t>
            </a:r>
          </a:p>
          <a:p>
            <a:r>
              <a:rPr lang="en-US" sz="1400" dirty="0">
                <a:solidFill>
                  <a:srgbClr val="000000"/>
                </a:solidFill>
                <a:latin typeface="Menlo" panose="020B0609030804020204" pitchFamily="49" charset="0"/>
              </a:rPr>
              <a:t>    "Statement": [</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"Effect": "Allow",</a:t>
            </a:r>
          </a:p>
          <a:p>
            <a:r>
              <a:rPr lang="en-US" sz="1400" dirty="0">
                <a:solidFill>
                  <a:srgbClr val="000000"/>
                </a:solidFill>
                <a:latin typeface="Menlo" panose="020B0609030804020204" pitchFamily="49" charset="0"/>
              </a:rPr>
              <a:t>            "Principal": {</a:t>
            </a:r>
          </a:p>
          <a:p>
            <a:r>
              <a:rPr lang="en-US" sz="1400" dirty="0">
                <a:solidFill>
                  <a:srgbClr val="000000"/>
                </a:solidFill>
                <a:latin typeface="Menlo" panose="020B0609030804020204" pitchFamily="49" charset="0"/>
              </a:rPr>
              <a:t>                "Service": "lambda.amazonaws.com"</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"Action": "sts:AssumeRole"</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a:t>
            </a:r>
          </a:p>
        </p:txBody>
      </p:sp>
    </p:spTree>
    <p:extLst>
      <p:ext uri="{BB962C8B-B14F-4D97-AF65-F5344CB8AC3E}">
        <p14:creationId xmlns:p14="http://schemas.microsoft.com/office/powerpoint/2010/main" val="367849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E449-D881-A043-B27C-E9A8C1F2FD63}"/>
              </a:ext>
            </a:extLst>
          </p:cNvPr>
          <p:cNvSpPr>
            <a:spLocks noGrp="1"/>
          </p:cNvSpPr>
          <p:nvPr>
            <p:ph type="title"/>
          </p:nvPr>
        </p:nvSpPr>
        <p:spPr/>
        <p:txBody>
          <a:bodyPr/>
          <a:lstStyle/>
          <a:p>
            <a:r>
              <a:rPr lang="en-US" dirty="0"/>
              <a:t>Creating our first Lambda Function</a:t>
            </a:r>
          </a:p>
        </p:txBody>
      </p:sp>
      <p:sp>
        <p:nvSpPr>
          <p:cNvPr id="3" name="Slide Number Placeholder 2">
            <a:extLst>
              <a:ext uri="{FF2B5EF4-FFF2-40B4-BE49-F238E27FC236}">
                <a16:creationId xmlns:a16="http://schemas.microsoft.com/office/drawing/2014/main" id="{3686F357-DFAD-0C40-AB4A-72FEA1A16613}"/>
              </a:ext>
            </a:extLst>
          </p:cNvPr>
          <p:cNvSpPr>
            <a:spLocks noGrp="1"/>
          </p:cNvSpPr>
          <p:nvPr>
            <p:ph type="sldNum" sz="quarter" idx="4"/>
          </p:nvPr>
        </p:nvSpPr>
        <p:spPr/>
        <p:txBody>
          <a:bodyPr/>
          <a:lstStyle/>
          <a:p>
            <a:fld id="{0E0E0192-C642-4D4F-AE82-A0D0DC02E26B}" type="slidenum">
              <a:rPr lang="en-US" smtClean="0"/>
              <a:t>71</a:t>
            </a:fld>
            <a:endParaRPr lang="en-US" dirty="0"/>
          </a:p>
        </p:txBody>
      </p:sp>
      <p:sp>
        <p:nvSpPr>
          <p:cNvPr id="4" name="Rectangle 3">
            <a:extLst>
              <a:ext uri="{FF2B5EF4-FFF2-40B4-BE49-F238E27FC236}">
                <a16:creationId xmlns:a16="http://schemas.microsoft.com/office/drawing/2014/main" id="{ABC923A1-A800-424E-824A-9ACD7F603DC8}"/>
              </a:ext>
            </a:extLst>
          </p:cNvPr>
          <p:cNvSpPr/>
          <p:nvPr/>
        </p:nvSpPr>
        <p:spPr>
          <a:xfrm>
            <a:off x="887100" y="1398585"/>
            <a:ext cx="2900979" cy="307777"/>
          </a:xfrm>
          <a:prstGeom prst="rect">
            <a:avLst/>
          </a:prstGeom>
        </p:spPr>
        <p:txBody>
          <a:bodyPr wrap="square">
            <a:spAutoFit/>
          </a:bodyPr>
          <a:lstStyle/>
          <a:p>
            <a:r>
              <a:rPr lang="en-IN" sz="1400" dirty="0">
                <a:solidFill>
                  <a:srgbClr val="000000"/>
                </a:solidFill>
                <a:latin typeface="Menlo" panose="020B0609030804020204" pitchFamily="49" charset="0"/>
              </a:rPr>
              <a:t>$ zip -r app.zip app.py</a:t>
            </a:r>
          </a:p>
        </p:txBody>
      </p:sp>
      <p:sp>
        <p:nvSpPr>
          <p:cNvPr id="5" name="Oval 4">
            <a:extLst>
              <a:ext uri="{FF2B5EF4-FFF2-40B4-BE49-F238E27FC236}">
                <a16:creationId xmlns:a16="http://schemas.microsoft.com/office/drawing/2014/main" id="{F1E8894B-15B9-344B-9F12-134CC44E5397}"/>
              </a:ext>
            </a:extLst>
          </p:cNvPr>
          <p:cNvSpPr/>
          <p:nvPr/>
        </p:nvSpPr>
        <p:spPr>
          <a:xfrm>
            <a:off x="266700" y="131079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6" name="Straight Connector 5">
            <a:extLst>
              <a:ext uri="{FF2B5EF4-FFF2-40B4-BE49-F238E27FC236}">
                <a16:creationId xmlns:a16="http://schemas.microsoft.com/office/drawing/2014/main" id="{DD031D88-374E-854F-9026-24012535553B}"/>
              </a:ext>
            </a:extLst>
          </p:cNvPr>
          <p:cNvCxnSpPr>
            <a:cxnSpLocks/>
          </p:cNvCxnSpPr>
          <p:nvPr/>
        </p:nvCxnSpPr>
        <p:spPr>
          <a:xfrm>
            <a:off x="6267652" y="1398584"/>
            <a:ext cx="0" cy="4800600"/>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ABB0B8-F0B1-5B43-B4DA-C979E245214C}"/>
              </a:ext>
            </a:extLst>
          </p:cNvPr>
          <p:cNvSpPr/>
          <p:nvPr/>
        </p:nvSpPr>
        <p:spPr>
          <a:xfrm>
            <a:off x="266700" y="2097412"/>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8" name="Rectangle 7">
            <a:extLst>
              <a:ext uri="{FF2B5EF4-FFF2-40B4-BE49-F238E27FC236}">
                <a16:creationId xmlns:a16="http://schemas.microsoft.com/office/drawing/2014/main" id="{CF8BA939-287B-E549-9CA2-6C02FD4387BB}"/>
              </a:ext>
            </a:extLst>
          </p:cNvPr>
          <p:cNvSpPr/>
          <p:nvPr/>
        </p:nvSpPr>
        <p:spPr>
          <a:xfrm>
            <a:off x="887100" y="2244613"/>
            <a:ext cx="6096000" cy="3108543"/>
          </a:xfrm>
          <a:prstGeom prst="rect">
            <a:avLst/>
          </a:prstGeom>
        </p:spPr>
        <p:txBody>
          <a:bodyPr>
            <a:spAutoFit/>
          </a:bodyPr>
          <a:lstStyle/>
          <a:p>
            <a:r>
              <a:rPr lang="en-US" sz="1400" dirty="0">
                <a:solidFill>
                  <a:srgbClr val="000000"/>
                </a:solidFill>
                <a:latin typeface="Menlo" panose="020B0609030804020204" pitchFamily="49" charset="0"/>
              </a:rPr>
              <a:t>$ aws iam create-role \</a:t>
            </a:r>
          </a:p>
          <a:p>
            <a:r>
              <a:rPr lang="en-US" sz="1400" dirty="0">
                <a:solidFill>
                  <a:srgbClr val="000000"/>
                </a:solidFill>
                <a:latin typeface="Menlo" panose="020B0609030804020204" pitchFamily="49" charset="0"/>
              </a:rPr>
              <a:t>    --role-name MyApp \</a:t>
            </a:r>
          </a:p>
          <a:p>
            <a:r>
              <a:rPr lang="en-US" sz="1400" dirty="0">
                <a:solidFill>
                  <a:srgbClr val="000000"/>
                </a:solidFill>
                <a:latin typeface="Menlo" panose="020B0609030804020204" pitchFamily="49" charset="0"/>
              </a:rPr>
              <a:t>    --assume-role-policy-document '{</a:t>
            </a:r>
          </a:p>
          <a:p>
            <a:r>
              <a:rPr lang="en-US" sz="1400" dirty="0">
                <a:solidFill>
                  <a:srgbClr val="000000"/>
                </a:solidFill>
                <a:latin typeface="Menlo" panose="020B0609030804020204" pitchFamily="49" charset="0"/>
              </a:rPr>
              <a:t>    "Version": "2012-10-17",</a:t>
            </a:r>
          </a:p>
          <a:p>
            <a:r>
              <a:rPr lang="en-US" sz="1400" dirty="0">
                <a:solidFill>
                  <a:srgbClr val="000000"/>
                </a:solidFill>
                <a:latin typeface="Menlo" panose="020B0609030804020204" pitchFamily="49" charset="0"/>
              </a:rPr>
              <a:t>    "Statement": [</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"Effect": "Allow",</a:t>
            </a:r>
          </a:p>
          <a:p>
            <a:r>
              <a:rPr lang="en-US" sz="1400" dirty="0">
                <a:solidFill>
                  <a:srgbClr val="000000"/>
                </a:solidFill>
                <a:latin typeface="Menlo" panose="020B0609030804020204" pitchFamily="49" charset="0"/>
              </a:rPr>
              <a:t>            "Principal": {</a:t>
            </a:r>
          </a:p>
          <a:p>
            <a:r>
              <a:rPr lang="en-US" sz="1400" dirty="0">
                <a:solidFill>
                  <a:srgbClr val="000000"/>
                </a:solidFill>
                <a:latin typeface="Menlo" panose="020B0609030804020204" pitchFamily="49" charset="0"/>
              </a:rPr>
              <a:t>                "Service": "lambda.amazonaws.com"</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"Action": "sts:AssumeRole"</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a:t>
            </a:r>
          </a:p>
        </p:txBody>
      </p:sp>
      <p:sp>
        <p:nvSpPr>
          <p:cNvPr id="9" name="Rectangle 8">
            <a:extLst>
              <a:ext uri="{FF2B5EF4-FFF2-40B4-BE49-F238E27FC236}">
                <a16:creationId xmlns:a16="http://schemas.microsoft.com/office/drawing/2014/main" id="{AF1E0D39-25F3-4D42-B1C1-6E4C97C68D17}"/>
              </a:ext>
            </a:extLst>
          </p:cNvPr>
          <p:cNvSpPr/>
          <p:nvPr/>
        </p:nvSpPr>
        <p:spPr>
          <a:xfrm>
            <a:off x="6769675" y="1398584"/>
            <a:ext cx="6096000" cy="1384995"/>
          </a:xfrm>
          <a:prstGeom prst="rect">
            <a:avLst/>
          </a:prstGeom>
        </p:spPr>
        <p:txBody>
          <a:bodyPr>
            <a:spAutoFit/>
          </a:bodyPr>
          <a:lstStyle/>
          <a:p>
            <a:r>
              <a:rPr lang="en-US" sz="1400" dirty="0">
                <a:solidFill>
                  <a:srgbClr val="000000"/>
                </a:solidFill>
                <a:latin typeface="Menlo" panose="020B0609030804020204" pitchFamily="49" charset="0"/>
              </a:rPr>
              <a:t>$ aws lambda create-function \</a:t>
            </a:r>
          </a:p>
          <a:p>
            <a:r>
              <a:rPr lang="en-US" sz="1400" dirty="0">
                <a:solidFill>
                  <a:srgbClr val="000000"/>
                </a:solidFill>
                <a:latin typeface="Menlo" panose="020B0609030804020204" pitchFamily="49" charset="0"/>
              </a:rPr>
              <a:t>    --function-name hello \</a:t>
            </a:r>
          </a:p>
          <a:p>
            <a:r>
              <a:rPr lang="en-US" sz="1400" dirty="0">
                <a:solidFill>
                  <a:srgbClr val="000000"/>
                </a:solidFill>
                <a:latin typeface="Menlo" panose="020B0609030804020204" pitchFamily="49" charset="0"/>
              </a:rPr>
              <a:t>    --handler app.handler \</a:t>
            </a:r>
          </a:p>
          <a:p>
            <a:r>
              <a:rPr lang="en-US" sz="1400" dirty="0">
                <a:solidFill>
                  <a:srgbClr val="000000"/>
                </a:solidFill>
                <a:latin typeface="Menlo" panose="020B0609030804020204" pitchFamily="49" charset="0"/>
              </a:rPr>
              <a:t>    --runtime python3.6 \</a:t>
            </a:r>
          </a:p>
          <a:p>
            <a:r>
              <a:rPr lang="en-US" sz="1400" dirty="0">
                <a:solidFill>
                  <a:srgbClr val="000000"/>
                </a:solidFill>
                <a:latin typeface="Menlo" panose="020B0609030804020204" pitchFamily="49" charset="0"/>
              </a:rPr>
              <a:t>    --role arn:aws:iam::635100884080:role/MyApp \</a:t>
            </a:r>
          </a:p>
          <a:p>
            <a:r>
              <a:rPr lang="en-US" sz="1400" dirty="0">
                <a:solidFill>
                  <a:srgbClr val="000000"/>
                </a:solidFill>
                <a:latin typeface="Menlo" panose="020B0609030804020204" pitchFamily="49" charset="0"/>
              </a:rPr>
              <a:t>    --zip "fileb://./app.zip"</a:t>
            </a:r>
          </a:p>
        </p:txBody>
      </p:sp>
      <p:sp>
        <p:nvSpPr>
          <p:cNvPr id="10" name="Oval 9">
            <a:extLst>
              <a:ext uri="{FF2B5EF4-FFF2-40B4-BE49-F238E27FC236}">
                <a16:creationId xmlns:a16="http://schemas.microsoft.com/office/drawing/2014/main" id="{4F0E993F-00D1-ED4E-A182-B68C91112F9E}"/>
              </a:ext>
            </a:extLst>
          </p:cNvPr>
          <p:cNvSpPr/>
          <p:nvPr/>
        </p:nvSpPr>
        <p:spPr>
          <a:xfrm>
            <a:off x="6309846" y="138439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spTree>
    <p:extLst>
      <p:ext uri="{BB962C8B-B14F-4D97-AF65-F5344CB8AC3E}">
        <p14:creationId xmlns:p14="http://schemas.microsoft.com/office/powerpoint/2010/main" val="3252220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E449-D881-A043-B27C-E9A8C1F2FD63}"/>
              </a:ext>
            </a:extLst>
          </p:cNvPr>
          <p:cNvSpPr>
            <a:spLocks noGrp="1"/>
          </p:cNvSpPr>
          <p:nvPr>
            <p:ph type="title"/>
          </p:nvPr>
        </p:nvSpPr>
        <p:spPr/>
        <p:txBody>
          <a:bodyPr/>
          <a:lstStyle/>
          <a:p>
            <a:r>
              <a:rPr lang="en-US" dirty="0"/>
              <a:t>Creating our first Lambda Function</a:t>
            </a:r>
          </a:p>
        </p:txBody>
      </p:sp>
      <p:sp>
        <p:nvSpPr>
          <p:cNvPr id="3" name="Slide Number Placeholder 2">
            <a:extLst>
              <a:ext uri="{FF2B5EF4-FFF2-40B4-BE49-F238E27FC236}">
                <a16:creationId xmlns:a16="http://schemas.microsoft.com/office/drawing/2014/main" id="{3686F357-DFAD-0C40-AB4A-72FEA1A16613}"/>
              </a:ext>
            </a:extLst>
          </p:cNvPr>
          <p:cNvSpPr>
            <a:spLocks noGrp="1"/>
          </p:cNvSpPr>
          <p:nvPr>
            <p:ph type="sldNum" sz="quarter" idx="4"/>
          </p:nvPr>
        </p:nvSpPr>
        <p:spPr/>
        <p:txBody>
          <a:bodyPr/>
          <a:lstStyle/>
          <a:p>
            <a:fld id="{0E0E0192-C642-4D4F-AE82-A0D0DC02E26B}" type="slidenum">
              <a:rPr lang="en-US" smtClean="0"/>
              <a:t>72</a:t>
            </a:fld>
            <a:endParaRPr lang="en-US" dirty="0"/>
          </a:p>
        </p:txBody>
      </p:sp>
      <p:sp>
        <p:nvSpPr>
          <p:cNvPr id="4" name="Rectangle 3">
            <a:extLst>
              <a:ext uri="{FF2B5EF4-FFF2-40B4-BE49-F238E27FC236}">
                <a16:creationId xmlns:a16="http://schemas.microsoft.com/office/drawing/2014/main" id="{ABC923A1-A800-424E-824A-9ACD7F603DC8}"/>
              </a:ext>
            </a:extLst>
          </p:cNvPr>
          <p:cNvSpPr/>
          <p:nvPr/>
        </p:nvSpPr>
        <p:spPr>
          <a:xfrm>
            <a:off x="887100" y="1398585"/>
            <a:ext cx="2900979" cy="307777"/>
          </a:xfrm>
          <a:prstGeom prst="rect">
            <a:avLst/>
          </a:prstGeom>
        </p:spPr>
        <p:txBody>
          <a:bodyPr wrap="square">
            <a:spAutoFit/>
          </a:bodyPr>
          <a:lstStyle/>
          <a:p>
            <a:r>
              <a:rPr lang="en-IN" sz="1400" dirty="0">
                <a:solidFill>
                  <a:srgbClr val="000000"/>
                </a:solidFill>
                <a:latin typeface="Menlo" panose="020B0609030804020204" pitchFamily="49" charset="0"/>
              </a:rPr>
              <a:t>$ zip -r app.zip app.py</a:t>
            </a:r>
          </a:p>
        </p:txBody>
      </p:sp>
      <p:sp>
        <p:nvSpPr>
          <p:cNvPr id="5" name="Oval 4">
            <a:extLst>
              <a:ext uri="{FF2B5EF4-FFF2-40B4-BE49-F238E27FC236}">
                <a16:creationId xmlns:a16="http://schemas.microsoft.com/office/drawing/2014/main" id="{F1E8894B-15B9-344B-9F12-134CC44E5397}"/>
              </a:ext>
            </a:extLst>
          </p:cNvPr>
          <p:cNvSpPr/>
          <p:nvPr/>
        </p:nvSpPr>
        <p:spPr>
          <a:xfrm>
            <a:off x="266700" y="131079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6" name="Straight Connector 5">
            <a:extLst>
              <a:ext uri="{FF2B5EF4-FFF2-40B4-BE49-F238E27FC236}">
                <a16:creationId xmlns:a16="http://schemas.microsoft.com/office/drawing/2014/main" id="{DD031D88-374E-854F-9026-24012535553B}"/>
              </a:ext>
            </a:extLst>
          </p:cNvPr>
          <p:cNvCxnSpPr>
            <a:cxnSpLocks/>
          </p:cNvCxnSpPr>
          <p:nvPr/>
        </p:nvCxnSpPr>
        <p:spPr>
          <a:xfrm>
            <a:off x="6267652" y="1398584"/>
            <a:ext cx="0" cy="4800600"/>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ABB0B8-F0B1-5B43-B4DA-C979E245214C}"/>
              </a:ext>
            </a:extLst>
          </p:cNvPr>
          <p:cNvSpPr/>
          <p:nvPr/>
        </p:nvSpPr>
        <p:spPr>
          <a:xfrm>
            <a:off x="266700" y="2097412"/>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8" name="Rectangle 7">
            <a:extLst>
              <a:ext uri="{FF2B5EF4-FFF2-40B4-BE49-F238E27FC236}">
                <a16:creationId xmlns:a16="http://schemas.microsoft.com/office/drawing/2014/main" id="{CF8BA939-287B-E549-9CA2-6C02FD4387BB}"/>
              </a:ext>
            </a:extLst>
          </p:cNvPr>
          <p:cNvSpPr/>
          <p:nvPr/>
        </p:nvSpPr>
        <p:spPr>
          <a:xfrm>
            <a:off x="887100" y="2244613"/>
            <a:ext cx="6096000" cy="3108543"/>
          </a:xfrm>
          <a:prstGeom prst="rect">
            <a:avLst/>
          </a:prstGeom>
        </p:spPr>
        <p:txBody>
          <a:bodyPr>
            <a:spAutoFit/>
          </a:bodyPr>
          <a:lstStyle/>
          <a:p>
            <a:r>
              <a:rPr lang="en-US" sz="1400" dirty="0">
                <a:solidFill>
                  <a:srgbClr val="000000"/>
                </a:solidFill>
                <a:latin typeface="Menlo" panose="020B0609030804020204" pitchFamily="49" charset="0"/>
              </a:rPr>
              <a:t>$ aws iam create-role \</a:t>
            </a:r>
          </a:p>
          <a:p>
            <a:r>
              <a:rPr lang="en-US" sz="1400" dirty="0">
                <a:solidFill>
                  <a:srgbClr val="000000"/>
                </a:solidFill>
                <a:latin typeface="Menlo" panose="020B0609030804020204" pitchFamily="49" charset="0"/>
              </a:rPr>
              <a:t>    --role-name MyApp \</a:t>
            </a:r>
          </a:p>
          <a:p>
            <a:r>
              <a:rPr lang="en-US" sz="1400" dirty="0">
                <a:solidFill>
                  <a:srgbClr val="000000"/>
                </a:solidFill>
                <a:latin typeface="Menlo" panose="020B0609030804020204" pitchFamily="49" charset="0"/>
              </a:rPr>
              <a:t>    --assume-role-policy-document '{</a:t>
            </a:r>
          </a:p>
          <a:p>
            <a:r>
              <a:rPr lang="en-US" sz="1400" dirty="0">
                <a:solidFill>
                  <a:srgbClr val="000000"/>
                </a:solidFill>
                <a:latin typeface="Menlo" panose="020B0609030804020204" pitchFamily="49" charset="0"/>
              </a:rPr>
              <a:t>    "Version": "2012-10-17",</a:t>
            </a:r>
          </a:p>
          <a:p>
            <a:r>
              <a:rPr lang="en-US" sz="1400" dirty="0">
                <a:solidFill>
                  <a:srgbClr val="000000"/>
                </a:solidFill>
                <a:latin typeface="Menlo" panose="020B0609030804020204" pitchFamily="49" charset="0"/>
              </a:rPr>
              <a:t>    "Statement": [</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"Effect": "Allow",</a:t>
            </a:r>
          </a:p>
          <a:p>
            <a:r>
              <a:rPr lang="en-US" sz="1400" dirty="0">
                <a:solidFill>
                  <a:srgbClr val="000000"/>
                </a:solidFill>
                <a:latin typeface="Menlo" panose="020B0609030804020204" pitchFamily="49" charset="0"/>
              </a:rPr>
              <a:t>            "Principal": {</a:t>
            </a:r>
          </a:p>
          <a:p>
            <a:r>
              <a:rPr lang="en-US" sz="1400" dirty="0">
                <a:solidFill>
                  <a:srgbClr val="000000"/>
                </a:solidFill>
                <a:latin typeface="Menlo" panose="020B0609030804020204" pitchFamily="49" charset="0"/>
              </a:rPr>
              <a:t>                "Service": "lambda.amazonaws.com"</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"Action": "sts:AssumeRole"</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a:t>
            </a:r>
          </a:p>
        </p:txBody>
      </p:sp>
      <p:sp>
        <p:nvSpPr>
          <p:cNvPr id="9" name="Rectangle 8">
            <a:extLst>
              <a:ext uri="{FF2B5EF4-FFF2-40B4-BE49-F238E27FC236}">
                <a16:creationId xmlns:a16="http://schemas.microsoft.com/office/drawing/2014/main" id="{AF1E0D39-25F3-4D42-B1C1-6E4C97C68D17}"/>
              </a:ext>
            </a:extLst>
          </p:cNvPr>
          <p:cNvSpPr/>
          <p:nvPr/>
        </p:nvSpPr>
        <p:spPr>
          <a:xfrm>
            <a:off x="6769675" y="1398584"/>
            <a:ext cx="6096000" cy="1384995"/>
          </a:xfrm>
          <a:prstGeom prst="rect">
            <a:avLst/>
          </a:prstGeom>
        </p:spPr>
        <p:txBody>
          <a:bodyPr>
            <a:spAutoFit/>
          </a:bodyPr>
          <a:lstStyle/>
          <a:p>
            <a:r>
              <a:rPr lang="en-US" sz="1400" dirty="0">
                <a:solidFill>
                  <a:srgbClr val="000000"/>
                </a:solidFill>
                <a:latin typeface="Menlo" panose="020B0609030804020204" pitchFamily="49" charset="0"/>
              </a:rPr>
              <a:t>$ aws lambda create-function \</a:t>
            </a:r>
          </a:p>
          <a:p>
            <a:r>
              <a:rPr lang="en-US" sz="1400" dirty="0">
                <a:solidFill>
                  <a:srgbClr val="000000"/>
                </a:solidFill>
                <a:latin typeface="Menlo" panose="020B0609030804020204" pitchFamily="49" charset="0"/>
              </a:rPr>
              <a:t>    --function-name hello \</a:t>
            </a:r>
          </a:p>
          <a:p>
            <a:r>
              <a:rPr lang="en-US" sz="1400" dirty="0">
                <a:solidFill>
                  <a:srgbClr val="000000"/>
                </a:solidFill>
                <a:latin typeface="Menlo" panose="020B0609030804020204" pitchFamily="49" charset="0"/>
              </a:rPr>
              <a:t>    --handler app.handler \</a:t>
            </a:r>
          </a:p>
          <a:p>
            <a:r>
              <a:rPr lang="en-US" sz="1400" dirty="0">
                <a:solidFill>
                  <a:srgbClr val="000000"/>
                </a:solidFill>
                <a:latin typeface="Menlo" panose="020B0609030804020204" pitchFamily="49" charset="0"/>
              </a:rPr>
              <a:t>    --runtime python3.6 \</a:t>
            </a:r>
          </a:p>
          <a:p>
            <a:r>
              <a:rPr lang="en-US" sz="1400" dirty="0">
                <a:solidFill>
                  <a:srgbClr val="000000"/>
                </a:solidFill>
                <a:latin typeface="Menlo" panose="020B0609030804020204" pitchFamily="49" charset="0"/>
              </a:rPr>
              <a:t>    --role arn:aws:iam::635100884080:role/MyApp \</a:t>
            </a:r>
          </a:p>
          <a:p>
            <a:r>
              <a:rPr lang="en-US" sz="1400" dirty="0">
                <a:solidFill>
                  <a:srgbClr val="000000"/>
                </a:solidFill>
                <a:latin typeface="Menlo" panose="020B0609030804020204" pitchFamily="49" charset="0"/>
              </a:rPr>
              <a:t>    --zip "fileb://./app.zip"</a:t>
            </a:r>
          </a:p>
        </p:txBody>
      </p:sp>
      <p:sp>
        <p:nvSpPr>
          <p:cNvPr id="10" name="Oval 9">
            <a:extLst>
              <a:ext uri="{FF2B5EF4-FFF2-40B4-BE49-F238E27FC236}">
                <a16:creationId xmlns:a16="http://schemas.microsoft.com/office/drawing/2014/main" id="{4F0E993F-00D1-ED4E-A182-B68C91112F9E}"/>
              </a:ext>
            </a:extLst>
          </p:cNvPr>
          <p:cNvSpPr/>
          <p:nvPr/>
        </p:nvSpPr>
        <p:spPr>
          <a:xfrm>
            <a:off x="6309846" y="138439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1" name="Straight Arrow Connector 10">
            <a:extLst>
              <a:ext uri="{FF2B5EF4-FFF2-40B4-BE49-F238E27FC236}">
                <a16:creationId xmlns:a16="http://schemas.microsoft.com/office/drawing/2014/main" id="{CBF97190-4797-1349-AB5F-E7CB4EEA6657}"/>
              </a:ext>
            </a:extLst>
          </p:cNvPr>
          <p:cNvCxnSpPr>
            <a:cxnSpLocks/>
          </p:cNvCxnSpPr>
          <p:nvPr/>
        </p:nvCxnSpPr>
        <p:spPr>
          <a:xfrm flipH="1">
            <a:off x="3522806" y="1568594"/>
            <a:ext cx="190513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27589B9-B4DD-544D-BF3B-A78CE9AF8077}"/>
              </a:ext>
            </a:extLst>
          </p:cNvPr>
          <p:cNvCxnSpPr>
            <a:cxnSpLocks/>
          </p:cNvCxnSpPr>
          <p:nvPr/>
        </p:nvCxnSpPr>
        <p:spPr>
          <a:xfrm>
            <a:off x="5427940" y="1568594"/>
            <a:ext cx="0" cy="1065971"/>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E73E1C57-EF37-184A-8BD0-2A0CBAA59494}"/>
              </a:ext>
            </a:extLst>
          </p:cNvPr>
          <p:cNvCxnSpPr>
            <a:cxnSpLocks/>
          </p:cNvCxnSpPr>
          <p:nvPr/>
        </p:nvCxnSpPr>
        <p:spPr>
          <a:xfrm flipH="1">
            <a:off x="5427940" y="2634565"/>
            <a:ext cx="1700384" cy="0"/>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11626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E449-D881-A043-B27C-E9A8C1F2FD63}"/>
              </a:ext>
            </a:extLst>
          </p:cNvPr>
          <p:cNvSpPr>
            <a:spLocks noGrp="1"/>
          </p:cNvSpPr>
          <p:nvPr>
            <p:ph type="title"/>
          </p:nvPr>
        </p:nvSpPr>
        <p:spPr/>
        <p:txBody>
          <a:bodyPr/>
          <a:lstStyle/>
          <a:p>
            <a:r>
              <a:rPr lang="en-US" dirty="0"/>
              <a:t>Creating our first Lambda Function</a:t>
            </a:r>
          </a:p>
        </p:txBody>
      </p:sp>
      <p:sp>
        <p:nvSpPr>
          <p:cNvPr id="3" name="Slide Number Placeholder 2">
            <a:extLst>
              <a:ext uri="{FF2B5EF4-FFF2-40B4-BE49-F238E27FC236}">
                <a16:creationId xmlns:a16="http://schemas.microsoft.com/office/drawing/2014/main" id="{3686F357-DFAD-0C40-AB4A-72FEA1A16613}"/>
              </a:ext>
            </a:extLst>
          </p:cNvPr>
          <p:cNvSpPr>
            <a:spLocks noGrp="1"/>
          </p:cNvSpPr>
          <p:nvPr>
            <p:ph type="sldNum" sz="quarter" idx="4"/>
          </p:nvPr>
        </p:nvSpPr>
        <p:spPr/>
        <p:txBody>
          <a:bodyPr/>
          <a:lstStyle/>
          <a:p>
            <a:fld id="{0E0E0192-C642-4D4F-AE82-A0D0DC02E26B}" type="slidenum">
              <a:rPr lang="en-US" smtClean="0"/>
              <a:t>73</a:t>
            </a:fld>
            <a:endParaRPr lang="en-US" dirty="0"/>
          </a:p>
        </p:txBody>
      </p:sp>
      <p:sp>
        <p:nvSpPr>
          <p:cNvPr id="4" name="Rectangle 3">
            <a:extLst>
              <a:ext uri="{FF2B5EF4-FFF2-40B4-BE49-F238E27FC236}">
                <a16:creationId xmlns:a16="http://schemas.microsoft.com/office/drawing/2014/main" id="{ABC923A1-A800-424E-824A-9ACD7F603DC8}"/>
              </a:ext>
            </a:extLst>
          </p:cNvPr>
          <p:cNvSpPr/>
          <p:nvPr/>
        </p:nvSpPr>
        <p:spPr>
          <a:xfrm>
            <a:off x="887100" y="1398585"/>
            <a:ext cx="2900979" cy="307777"/>
          </a:xfrm>
          <a:prstGeom prst="rect">
            <a:avLst/>
          </a:prstGeom>
        </p:spPr>
        <p:txBody>
          <a:bodyPr wrap="square">
            <a:spAutoFit/>
          </a:bodyPr>
          <a:lstStyle/>
          <a:p>
            <a:r>
              <a:rPr lang="en-IN" sz="1400" dirty="0">
                <a:solidFill>
                  <a:srgbClr val="000000"/>
                </a:solidFill>
                <a:latin typeface="Menlo" panose="020B0609030804020204" pitchFamily="49" charset="0"/>
              </a:rPr>
              <a:t>$ zip -r app.zip app.py</a:t>
            </a:r>
          </a:p>
        </p:txBody>
      </p:sp>
      <p:sp>
        <p:nvSpPr>
          <p:cNvPr id="5" name="Oval 4">
            <a:extLst>
              <a:ext uri="{FF2B5EF4-FFF2-40B4-BE49-F238E27FC236}">
                <a16:creationId xmlns:a16="http://schemas.microsoft.com/office/drawing/2014/main" id="{F1E8894B-15B9-344B-9F12-134CC44E5397}"/>
              </a:ext>
            </a:extLst>
          </p:cNvPr>
          <p:cNvSpPr/>
          <p:nvPr/>
        </p:nvSpPr>
        <p:spPr>
          <a:xfrm>
            <a:off x="266700" y="131079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6" name="Straight Connector 5">
            <a:extLst>
              <a:ext uri="{FF2B5EF4-FFF2-40B4-BE49-F238E27FC236}">
                <a16:creationId xmlns:a16="http://schemas.microsoft.com/office/drawing/2014/main" id="{DD031D88-374E-854F-9026-24012535553B}"/>
              </a:ext>
            </a:extLst>
          </p:cNvPr>
          <p:cNvCxnSpPr>
            <a:cxnSpLocks/>
          </p:cNvCxnSpPr>
          <p:nvPr/>
        </p:nvCxnSpPr>
        <p:spPr>
          <a:xfrm>
            <a:off x="6267652" y="1398584"/>
            <a:ext cx="0" cy="4800600"/>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ABB0B8-F0B1-5B43-B4DA-C979E245214C}"/>
              </a:ext>
            </a:extLst>
          </p:cNvPr>
          <p:cNvSpPr/>
          <p:nvPr/>
        </p:nvSpPr>
        <p:spPr>
          <a:xfrm>
            <a:off x="266700" y="2097412"/>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sp>
        <p:nvSpPr>
          <p:cNvPr id="8" name="Rectangle 7">
            <a:extLst>
              <a:ext uri="{FF2B5EF4-FFF2-40B4-BE49-F238E27FC236}">
                <a16:creationId xmlns:a16="http://schemas.microsoft.com/office/drawing/2014/main" id="{CF8BA939-287B-E549-9CA2-6C02FD4387BB}"/>
              </a:ext>
            </a:extLst>
          </p:cNvPr>
          <p:cNvSpPr/>
          <p:nvPr/>
        </p:nvSpPr>
        <p:spPr>
          <a:xfrm>
            <a:off x="887100" y="2244613"/>
            <a:ext cx="6096000" cy="3108543"/>
          </a:xfrm>
          <a:prstGeom prst="rect">
            <a:avLst/>
          </a:prstGeom>
        </p:spPr>
        <p:txBody>
          <a:bodyPr>
            <a:spAutoFit/>
          </a:bodyPr>
          <a:lstStyle/>
          <a:p>
            <a:r>
              <a:rPr lang="en-US" sz="1400" dirty="0">
                <a:solidFill>
                  <a:srgbClr val="000000"/>
                </a:solidFill>
                <a:latin typeface="Menlo" panose="020B0609030804020204" pitchFamily="49" charset="0"/>
              </a:rPr>
              <a:t>$ aws iam create-role \</a:t>
            </a:r>
          </a:p>
          <a:p>
            <a:r>
              <a:rPr lang="en-US" sz="1400" dirty="0">
                <a:solidFill>
                  <a:srgbClr val="000000"/>
                </a:solidFill>
                <a:latin typeface="Menlo" panose="020B0609030804020204" pitchFamily="49" charset="0"/>
              </a:rPr>
              <a:t>    --role-name MyApp \</a:t>
            </a:r>
          </a:p>
          <a:p>
            <a:r>
              <a:rPr lang="en-US" sz="1400" dirty="0">
                <a:solidFill>
                  <a:srgbClr val="000000"/>
                </a:solidFill>
                <a:latin typeface="Menlo" panose="020B0609030804020204" pitchFamily="49" charset="0"/>
              </a:rPr>
              <a:t>    --assume-role-policy-document '{</a:t>
            </a:r>
          </a:p>
          <a:p>
            <a:r>
              <a:rPr lang="en-US" sz="1400" dirty="0">
                <a:solidFill>
                  <a:srgbClr val="000000"/>
                </a:solidFill>
                <a:latin typeface="Menlo" panose="020B0609030804020204" pitchFamily="49" charset="0"/>
              </a:rPr>
              <a:t>    "Version": "2012-10-17",</a:t>
            </a:r>
          </a:p>
          <a:p>
            <a:r>
              <a:rPr lang="en-US" sz="1400" dirty="0">
                <a:solidFill>
                  <a:srgbClr val="000000"/>
                </a:solidFill>
                <a:latin typeface="Menlo" panose="020B0609030804020204" pitchFamily="49" charset="0"/>
              </a:rPr>
              <a:t>    "Statement": [</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"Effect": "Allow",</a:t>
            </a:r>
          </a:p>
          <a:p>
            <a:r>
              <a:rPr lang="en-US" sz="1400" dirty="0">
                <a:solidFill>
                  <a:srgbClr val="000000"/>
                </a:solidFill>
                <a:latin typeface="Menlo" panose="020B0609030804020204" pitchFamily="49" charset="0"/>
              </a:rPr>
              <a:t>            "Principal": {</a:t>
            </a:r>
          </a:p>
          <a:p>
            <a:r>
              <a:rPr lang="en-US" sz="1400" dirty="0">
                <a:solidFill>
                  <a:srgbClr val="000000"/>
                </a:solidFill>
                <a:latin typeface="Menlo" panose="020B0609030804020204" pitchFamily="49" charset="0"/>
              </a:rPr>
              <a:t>                "Service": "lambda.amazonaws.com"</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"Action": "sts:AssumeRole"</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    ]</a:t>
            </a:r>
          </a:p>
          <a:p>
            <a:r>
              <a:rPr lang="en-US" sz="1400" dirty="0">
                <a:solidFill>
                  <a:srgbClr val="000000"/>
                </a:solidFill>
                <a:latin typeface="Menlo" panose="020B0609030804020204" pitchFamily="49" charset="0"/>
              </a:rPr>
              <a:t>}'</a:t>
            </a:r>
          </a:p>
        </p:txBody>
      </p:sp>
      <p:sp>
        <p:nvSpPr>
          <p:cNvPr id="9" name="Rectangle 8">
            <a:extLst>
              <a:ext uri="{FF2B5EF4-FFF2-40B4-BE49-F238E27FC236}">
                <a16:creationId xmlns:a16="http://schemas.microsoft.com/office/drawing/2014/main" id="{AF1E0D39-25F3-4D42-B1C1-6E4C97C68D17}"/>
              </a:ext>
            </a:extLst>
          </p:cNvPr>
          <p:cNvSpPr/>
          <p:nvPr/>
        </p:nvSpPr>
        <p:spPr>
          <a:xfrm>
            <a:off x="6769675" y="1398584"/>
            <a:ext cx="6096000" cy="1384995"/>
          </a:xfrm>
          <a:prstGeom prst="rect">
            <a:avLst/>
          </a:prstGeom>
        </p:spPr>
        <p:txBody>
          <a:bodyPr>
            <a:spAutoFit/>
          </a:bodyPr>
          <a:lstStyle/>
          <a:p>
            <a:r>
              <a:rPr lang="en-US" sz="1400" dirty="0">
                <a:solidFill>
                  <a:srgbClr val="000000"/>
                </a:solidFill>
                <a:latin typeface="Menlo" panose="020B0609030804020204" pitchFamily="49" charset="0"/>
              </a:rPr>
              <a:t>$ aws lambda create-function \</a:t>
            </a:r>
          </a:p>
          <a:p>
            <a:r>
              <a:rPr lang="en-US" sz="1400" dirty="0">
                <a:solidFill>
                  <a:srgbClr val="000000"/>
                </a:solidFill>
                <a:latin typeface="Menlo" panose="020B0609030804020204" pitchFamily="49" charset="0"/>
              </a:rPr>
              <a:t>    --function-name hello \</a:t>
            </a:r>
          </a:p>
          <a:p>
            <a:r>
              <a:rPr lang="en-US" sz="1400" dirty="0">
                <a:solidFill>
                  <a:srgbClr val="000000"/>
                </a:solidFill>
                <a:latin typeface="Menlo" panose="020B0609030804020204" pitchFamily="49" charset="0"/>
              </a:rPr>
              <a:t>    --handler app.handler \</a:t>
            </a:r>
          </a:p>
          <a:p>
            <a:r>
              <a:rPr lang="en-US" sz="1400" dirty="0">
                <a:solidFill>
                  <a:srgbClr val="000000"/>
                </a:solidFill>
                <a:latin typeface="Menlo" panose="020B0609030804020204" pitchFamily="49" charset="0"/>
              </a:rPr>
              <a:t>    --runtime python3.6 \</a:t>
            </a:r>
          </a:p>
          <a:p>
            <a:r>
              <a:rPr lang="en-US" sz="1400" dirty="0">
                <a:solidFill>
                  <a:srgbClr val="000000"/>
                </a:solidFill>
                <a:latin typeface="Menlo" panose="020B0609030804020204" pitchFamily="49" charset="0"/>
              </a:rPr>
              <a:t>    --role arn:aws:iam::635100884080:role/MyApp \</a:t>
            </a:r>
          </a:p>
          <a:p>
            <a:r>
              <a:rPr lang="en-US" sz="1400" dirty="0">
                <a:solidFill>
                  <a:srgbClr val="000000"/>
                </a:solidFill>
                <a:latin typeface="Menlo" panose="020B0609030804020204" pitchFamily="49" charset="0"/>
              </a:rPr>
              <a:t>    --zip "fileb://./app.zip"</a:t>
            </a:r>
          </a:p>
        </p:txBody>
      </p:sp>
      <p:sp>
        <p:nvSpPr>
          <p:cNvPr id="10" name="Oval 9">
            <a:extLst>
              <a:ext uri="{FF2B5EF4-FFF2-40B4-BE49-F238E27FC236}">
                <a16:creationId xmlns:a16="http://schemas.microsoft.com/office/drawing/2014/main" id="{4F0E993F-00D1-ED4E-A182-B68C91112F9E}"/>
              </a:ext>
            </a:extLst>
          </p:cNvPr>
          <p:cNvSpPr/>
          <p:nvPr/>
        </p:nvSpPr>
        <p:spPr>
          <a:xfrm>
            <a:off x="6309846" y="138439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1" name="Straight Arrow Connector 10">
            <a:extLst>
              <a:ext uri="{FF2B5EF4-FFF2-40B4-BE49-F238E27FC236}">
                <a16:creationId xmlns:a16="http://schemas.microsoft.com/office/drawing/2014/main" id="{CBF97190-4797-1349-AB5F-E7CB4EEA6657}"/>
              </a:ext>
            </a:extLst>
          </p:cNvPr>
          <p:cNvCxnSpPr>
            <a:cxnSpLocks/>
          </p:cNvCxnSpPr>
          <p:nvPr/>
        </p:nvCxnSpPr>
        <p:spPr>
          <a:xfrm flipH="1">
            <a:off x="3522806" y="1568594"/>
            <a:ext cx="190513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27589B9-B4DD-544D-BF3B-A78CE9AF8077}"/>
              </a:ext>
            </a:extLst>
          </p:cNvPr>
          <p:cNvCxnSpPr>
            <a:cxnSpLocks/>
          </p:cNvCxnSpPr>
          <p:nvPr/>
        </p:nvCxnSpPr>
        <p:spPr>
          <a:xfrm>
            <a:off x="5427940" y="1568594"/>
            <a:ext cx="0" cy="1065971"/>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E73E1C57-EF37-184A-8BD0-2A0CBAA59494}"/>
              </a:ext>
            </a:extLst>
          </p:cNvPr>
          <p:cNvCxnSpPr>
            <a:cxnSpLocks/>
          </p:cNvCxnSpPr>
          <p:nvPr/>
        </p:nvCxnSpPr>
        <p:spPr>
          <a:xfrm flipH="1">
            <a:off x="5427940" y="2634565"/>
            <a:ext cx="1700384" cy="0"/>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23B40528-391B-9C47-8241-D783C524D685}"/>
              </a:ext>
            </a:extLst>
          </p:cNvPr>
          <p:cNvCxnSpPr>
            <a:cxnSpLocks/>
          </p:cNvCxnSpPr>
          <p:nvPr/>
        </p:nvCxnSpPr>
        <p:spPr>
          <a:xfrm flipH="1">
            <a:off x="3522806" y="2398726"/>
            <a:ext cx="3605518" cy="0"/>
          </a:xfrm>
          <a:prstGeom prst="straightConnector1">
            <a:avLst/>
          </a:prstGeom>
          <a:ln w="31750">
            <a:solidFill>
              <a:schemeClr val="accent1">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820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6ADF-5CEF-7545-9A2B-9EF1002A8B45}"/>
              </a:ext>
            </a:extLst>
          </p:cNvPr>
          <p:cNvSpPr>
            <a:spLocks noGrp="1"/>
          </p:cNvSpPr>
          <p:nvPr>
            <p:ph type="title"/>
          </p:nvPr>
        </p:nvSpPr>
        <p:spPr>
          <a:xfrm>
            <a:off x="266700" y="413812"/>
            <a:ext cx="11696700" cy="593725"/>
          </a:xfrm>
        </p:spPr>
        <p:txBody>
          <a:bodyPr/>
          <a:lstStyle/>
          <a:p>
            <a:r>
              <a:rPr lang="en-IN" dirty="0"/>
              <a:t>Image Thumbnail Generator</a:t>
            </a:r>
            <a:endParaRPr lang="en-US" dirty="0"/>
          </a:p>
        </p:txBody>
      </p:sp>
      <p:sp>
        <p:nvSpPr>
          <p:cNvPr id="3" name="Slide Number Placeholder 2">
            <a:extLst>
              <a:ext uri="{FF2B5EF4-FFF2-40B4-BE49-F238E27FC236}">
                <a16:creationId xmlns:a16="http://schemas.microsoft.com/office/drawing/2014/main" id="{93448CCA-327A-6244-A8A4-7B18FD44E5F3}"/>
              </a:ext>
            </a:extLst>
          </p:cNvPr>
          <p:cNvSpPr>
            <a:spLocks noGrp="1"/>
          </p:cNvSpPr>
          <p:nvPr>
            <p:ph type="sldNum" sz="quarter" idx="4"/>
          </p:nvPr>
        </p:nvSpPr>
        <p:spPr/>
        <p:txBody>
          <a:bodyPr/>
          <a:lstStyle/>
          <a:p>
            <a:fld id="{0E0E0192-C642-4D4F-AE82-A0D0DC02E26B}" type="slidenum">
              <a:rPr lang="en-US" smtClean="0"/>
              <a:t>74</a:t>
            </a:fld>
            <a:endParaRPr lang="en-US" dirty="0"/>
          </a:p>
        </p:txBody>
      </p:sp>
      <p:sp>
        <p:nvSpPr>
          <p:cNvPr id="4" name="Rounded Rectangle 3">
            <a:extLst>
              <a:ext uri="{FF2B5EF4-FFF2-40B4-BE49-F238E27FC236}">
                <a16:creationId xmlns:a16="http://schemas.microsoft.com/office/drawing/2014/main" id="{8E29A555-87A8-7749-9D0B-22361EF007BE}"/>
              </a:ext>
            </a:extLst>
          </p:cNvPr>
          <p:cNvSpPr/>
          <p:nvPr/>
        </p:nvSpPr>
        <p:spPr>
          <a:xfrm>
            <a:off x="942362"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a:solidFill>
                  <a:schemeClr val="bg1"/>
                </a:solidFill>
              </a:rPr>
              <a:t>Event Trigger</a:t>
            </a:r>
            <a:endParaRPr lang="en-US" sz="2000" dirty="0">
              <a:solidFill>
                <a:schemeClr val="bg1"/>
              </a:solidFill>
            </a:endParaRPr>
          </a:p>
        </p:txBody>
      </p:sp>
      <p:sp>
        <p:nvSpPr>
          <p:cNvPr id="5" name="Rounded Rectangle 4">
            <a:extLst>
              <a:ext uri="{FF2B5EF4-FFF2-40B4-BE49-F238E27FC236}">
                <a16:creationId xmlns:a16="http://schemas.microsoft.com/office/drawing/2014/main" id="{66C7E345-C929-AF43-8E7A-F1B1798C3B96}"/>
              </a:ext>
            </a:extLst>
          </p:cNvPr>
          <p:cNvSpPr/>
          <p:nvPr/>
        </p:nvSpPr>
        <p:spPr>
          <a:xfrm>
            <a:off x="5191230"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Lambda</a:t>
            </a:r>
          </a:p>
        </p:txBody>
      </p:sp>
      <p:cxnSp>
        <p:nvCxnSpPr>
          <p:cNvPr id="11" name="Straight Connector 10">
            <a:extLst>
              <a:ext uri="{FF2B5EF4-FFF2-40B4-BE49-F238E27FC236}">
                <a16:creationId xmlns:a16="http://schemas.microsoft.com/office/drawing/2014/main" id="{F47EE175-A4C5-1B4B-941D-C254F2E5B1A8}"/>
              </a:ext>
            </a:extLst>
          </p:cNvPr>
          <p:cNvCxnSpPr>
            <a:cxnSpLocks/>
          </p:cNvCxnSpPr>
          <p:nvPr/>
        </p:nvCxnSpPr>
        <p:spPr>
          <a:xfrm>
            <a:off x="2097907" y="2914705"/>
            <a:ext cx="0" cy="3413182"/>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EF75F6-5244-0548-84F3-C1F2CD2B8AF7}"/>
              </a:ext>
            </a:extLst>
          </p:cNvPr>
          <p:cNvCxnSpPr/>
          <p:nvPr/>
        </p:nvCxnSpPr>
        <p:spPr>
          <a:xfrm>
            <a:off x="6372332" y="2207724"/>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DA2EE8-6ABA-3644-9683-E62B0C88147E}"/>
              </a:ext>
            </a:extLst>
          </p:cNvPr>
          <p:cNvSpPr/>
          <p:nvPr/>
        </p:nvSpPr>
        <p:spPr>
          <a:xfrm>
            <a:off x="9440098" y="1234998"/>
            <a:ext cx="2408663" cy="646770"/>
          </a:xfrm>
          <a:prstGeom prst="roundRect">
            <a:avLst/>
          </a:prstGeom>
          <a:gradFill>
            <a:gsLst>
              <a:gs pos="0">
                <a:schemeClr val="bg1"/>
              </a:gs>
              <a:gs pos="23000">
                <a:srgbClr val="FFC000"/>
              </a:gs>
              <a:gs pos="100000">
                <a:srgbClr val="F1623E"/>
              </a:gs>
            </a:gsLst>
            <a:lin ang="600000" scaled="0"/>
          </a:gra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000" dirty="0">
                <a:solidFill>
                  <a:schemeClr val="bg1"/>
                </a:solidFill>
              </a:rPr>
              <a:t>Services</a:t>
            </a:r>
          </a:p>
        </p:txBody>
      </p:sp>
      <p:cxnSp>
        <p:nvCxnSpPr>
          <p:cNvPr id="27" name="Straight Connector 26">
            <a:extLst>
              <a:ext uri="{FF2B5EF4-FFF2-40B4-BE49-F238E27FC236}">
                <a16:creationId xmlns:a16="http://schemas.microsoft.com/office/drawing/2014/main" id="{D86B01C8-5293-984F-9C75-619DB04AD494}"/>
              </a:ext>
            </a:extLst>
          </p:cNvPr>
          <p:cNvCxnSpPr/>
          <p:nvPr/>
        </p:nvCxnSpPr>
        <p:spPr>
          <a:xfrm>
            <a:off x="10621200" y="2154970"/>
            <a:ext cx="0" cy="4181708"/>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093B9B-4DE3-5143-9F18-AEB3E550C391}"/>
              </a:ext>
            </a:extLst>
          </p:cNvPr>
          <p:cNvCxnSpPr>
            <a:cxnSpLocks/>
          </p:cNvCxnSpPr>
          <p:nvPr/>
        </p:nvCxnSpPr>
        <p:spPr>
          <a:xfrm>
            <a:off x="118696" y="2914705"/>
            <a:ext cx="1710104" cy="24197"/>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2605D1-EB8F-5F41-8BEF-E2F698450142}"/>
              </a:ext>
            </a:extLst>
          </p:cNvPr>
          <p:cNvSpPr txBox="1"/>
          <p:nvPr/>
        </p:nvSpPr>
        <p:spPr>
          <a:xfrm>
            <a:off x="118695" y="2365131"/>
            <a:ext cx="1598370" cy="461665"/>
          </a:xfrm>
          <a:prstGeom prst="rect">
            <a:avLst/>
          </a:prstGeom>
          <a:noFill/>
        </p:spPr>
        <p:txBody>
          <a:bodyPr wrap="square" rtlCol="0">
            <a:spAutoFit/>
          </a:bodyPr>
          <a:lstStyle/>
          <a:p>
            <a:r>
              <a:rPr lang="en-US" sz="1200" b="1" dirty="0"/>
              <a:t>Amazon S3</a:t>
            </a:r>
          </a:p>
          <a:p>
            <a:r>
              <a:rPr lang="en-US" sz="1200" dirty="0"/>
              <a:t>Object upload</a:t>
            </a:r>
          </a:p>
        </p:txBody>
      </p:sp>
      <p:sp>
        <p:nvSpPr>
          <p:cNvPr id="17" name="Oval 16">
            <a:extLst>
              <a:ext uri="{FF2B5EF4-FFF2-40B4-BE49-F238E27FC236}">
                <a16:creationId xmlns:a16="http://schemas.microsoft.com/office/drawing/2014/main" id="{6B20CADB-D64F-F441-B6AE-8B0068AD846B}"/>
              </a:ext>
            </a:extLst>
          </p:cNvPr>
          <p:cNvSpPr/>
          <p:nvPr/>
        </p:nvSpPr>
        <p:spPr>
          <a:xfrm>
            <a:off x="118695" y="1881768"/>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pic>
        <p:nvPicPr>
          <p:cNvPr id="20" name="Graphic 19">
            <a:extLst>
              <a:ext uri="{FF2B5EF4-FFF2-40B4-BE49-F238E27FC236}">
                <a16:creationId xmlns:a16="http://schemas.microsoft.com/office/drawing/2014/main" id="{4C1B007A-06D4-EA4E-969E-ED38C69668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2307" y="2123449"/>
            <a:ext cx="711200" cy="711200"/>
          </a:xfrm>
          <a:prstGeom prst="rect">
            <a:avLst/>
          </a:prstGeom>
        </p:spPr>
      </p:pic>
      <p:sp>
        <p:nvSpPr>
          <p:cNvPr id="21" name="Oval 20">
            <a:extLst>
              <a:ext uri="{FF2B5EF4-FFF2-40B4-BE49-F238E27FC236}">
                <a16:creationId xmlns:a16="http://schemas.microsoft.com/office/drawing/2014/main" id="{1D7F3724-26FC-9A46-BEFA-F1FC7844F59E}"/>
              </a:ext>
            </a:extLst>
          </p:cNvPr>
          <p:cNvSpPr/>
          <p:nvPr/>
        </p:nvSpPr>
        <p:spPr>
          <a:xfrm>
            <a:off x="118695" y="3106829"/>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22" name="Straight Arrow Connector 21">
            <a:extLst>
              <a:ext uri="{FF2B5EF4-FFF2-40B4-BE49-F238E27FC236}">
                <a16:creationId xmlns:a16="http://schemas.microsoft.com/office/drawing/2014/main" id="{19F6A62B-9AB1-DB41-9890-60376E45A9A8}"/>
              </a:ext>
            </a:extLst>
          </p:cNvPr>
          <p:cNvCxnSpPr>
            <a:cxnSpLocks/>
          </p:cNvCxnSpPr>
          <p:nvPr/>
        </p:nvCxnSpPr>
        <p:spPr>
          <a:xfrm flipH="1">
            <a:off x="118696" y="3778590"/>
            <a:ext cx="1710104"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F8F4894-A274-7247-88DF-334062FDB1CD}"/>
              </a:ext>
            </a:extLst>
          </p:cNvPr>
          <p:cNvSpPr txBox="1"/>
          <p:nvPr/>
        </p:nvSpPr>
        <p:spPr>
          <a:xfrm>
            <a:off x="104797" y="3836913"/>
            <a:ext cx="1598370" cy="276999"/>
          </a:xfrm>
          <a:prstGeom prst="rect">
            <a:avLst/>
          </a:prstGeom>
          <a:noFill/>
        </p:spPr>
        <p:txBody>
          <a:bodyPr wrap="square" rtlCol="0">
            <a:spAutoFit/>
          </a:bodyPr>
          <a:lstStyle/>
          <a:p>
            <a:r>
              <a:rPr lang="en-US" sz="1200" dirty="0">
                <a:solidFill>
                  <a:schemeClr val="tx2">
                    <a:lumMod val="60000"/>
                    <a:lumOff val="40000"/>
                  </a:schemeClr>
                </a:solidFill>
              </a:rPr>
              <a:t>Return immediately</a:t>
            </a:r>
          </a:p>
        </p:txBody>
      </p:sp>
      <p:sp>
        <p:nvSpPr>
          <p:cNvPr id="24" name="Rectangle 23">
            <a:extLst>
              <a:ext uri="{FF2B5EF4-FFF2-40B4-BE49-F238E27FC236}">
                <a16:creationId xmlns:a16="http://schemas.microsoft.com/office/drawing/2014/main" id="{E592D8D3-2AA3-B340-AEBF-102AFF0F82BD}"/>
              </a:ext>
            </a:extLst>
          </p:cNvPr>
          <p:cNvSpPr/>
          <p:nvPr/>
        </p:nvSpPr>
        <p:spPr>
          <a:xfrm>
            <a:off x="1952941" y="2904548"/>
            <a:ext cx="289932" cy="874042"/>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Oval 17">
            <a:extLst>
              <a:ext uri="{FF2B5EF4-FFF2-40B4-BE49-F238E27FC236}">
                <a16:creationId xmlns:a16="http://schemas.microsoft.com/office/drawing/2014/main" id="{54F0612D-A429-D74F-8D2A-C64BB649237C}"/>
              </a:ext>
            </a:extLst>
          </p:cNvPr>
          <p:cNvSpPr/>
          <p:nvPr/>
        </p:nvSpPr>
        <p:spPr>
          <a:xfrm>
            <a:off x="2637613" y="3106829"/>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3</a:t>
            </a:r>
          </a:p>
        </p:txBody>
      </p:sp>
      <p:cxnSp>
        <p:nvCxnSpPr>
          <p:cNvPr id="19" name="Straight Arrow Connector 18">
            <a:extLst>
              <a:ext uri="{FF2B5EF4-FFF2-40B4-BE49-F238E27FC236}">
                <a16:creationId xmlns:a16="http://schemas.microsoft.com/office/drawing/2014/main" id="{A3C1EB82-E9F5-E74D-8E5B-06230327494A}"/>
              </a:ext>
            </a:extLst>
          </p:cNvPr>
          <p:cNvCxnSpPr>
            <a:cxnSpLocks/>
          </p:cNvCxnSpPr>
          <p:nvPr/>
        </p:nvCxnSpPr>
        <p:spPr>
          <a:xfrm>
            <a:off x="2372457" y="3778590"/>
            <a:ext cx="3456843"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F3160DA3-4E95-FE4C-B279-69611B94E4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1175" y="3067390"/>
            <a:ext cx="711200" cy="711200"/>
          </a:xfrm>
          <a:prstGeom prst="rect">
            <a:avLst/>
          </a:prstGeom>
        </p:spPr>
      </p:pic>
      <p:sp>
        <p:nvSpPr>
          <p:cNvPr id="31" name="TextBox 30">
            <a:extLst>
              <a:ext uri="{FF2B5EF4-FFF2-40B4-BE49-F238E27FC236}">
                <a16:creationId xmlns:a16="http://schemas.microsoft.com/office/drawing/2014/main" id="{F5D7BB66-6627-8047-A019-C677FB7226E7}"/>
              </a:ext>
            </a:extLst>
          </p:cNvPr>
          <p:cNvSpPr txBox="1"/>
          <p:nvPr/>
        </p:nvSpPr>
        <p:spPr>
          <a:xfrm>
            <a:off x="3209136" y="3214864"/>
            <a:ext cx="2713880" cy="276999"/>
          </a:xfrm>
          <a:prstGeom prst="rect">
            <a:avLst/>
          </a:prstGeom>
          <a:noFill/>
        </p:spPr>
        <p:txBody>
          <a:bodyPr wrap="square" rtlCol="0">
            <a:spAutoFit/>
          </a:bodyPr>
          <a:lstStyle/>
          <a:p>
            <a:r>
              <a:rPr lang="en-US" sz="1200" dirty="0"/>
              <a:t>Event trigger notification</a:t>
            </a:r>
          </a:p>
        </p:txBody>
      </p:sp>
      <p:sp>
        <p:nvSpPr>
          <p:cNvPr id="28" name="Oval 27">
            <a:extLst>
              <a:ext uri="{FF2B5EF4-FFF2-40B4-BE49-F238E27FC236}">
                <a16:creationId xmlns:a16="http://schemas.microsoft.com/office/drawing/2014/main" id="{75C1E90D-8CE3-204E-B308-68DCD2946D18}"/>
              </a:ext>
            </a:extLst>
          </p:cNvPr>
          <p:cNvSpPr/>
          <p:nvPr/>
        </p:nvSpPr>
        <p:spPr>
          <a:xfrm>
            <a:off x="6854065" y="2415323"/>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4</a:t>
            </a:r>
          </a:p>
        </p:txBody>
      </p:sp>
      <p:sp>
        <p:nvSpPr>
          <p:cNvPr id="29" name="TextBox 28">
            <a:extLst>
              <a:ext uri="{FF2B5EF4-FFF2-40B4-BE49-F238E27FC236}">
                <a16:creationId xmlns:a16="http://schemas.microsoft.com/office/drawing/2014/main" id="{32BE8C10-C301-B240-BC02-A44D47D07056}"/>
              </a:ext>
            </a:extLst>
          </p:cNvPr>
          <p:cNvSpPr txBox="1"/>
          <p:nvPr/>
        </p:nvSpPr>
        <p:spPr>
          <a:xfrm>
            <a:off x="7425588" y="2523358"/>
            <a:ext cx="2713880" cy="276999"/>
          </a:xfrm>
          <a:prstGeom prst="rect">
            <a:avLst/>
          </a:prstGeom>
          <a:noFill/>
        </p:spPr>
        <p:txBody>
          <a:bodyPr wrap="square" rtlCol="0">
            <a:spAutoFit/>
          </a:bodyPr>
          <a:lstStyle/>
          <a:p>
            <a:r>
              <a:rPr lang="en-US" sz="1200" dirty="0"/>
              <a:t>Generates thumbnail</a:t>
            </a:r>
          </a:p>
        </p:txBody>
      </p:sp>
      <p:pic>
        <p:nvPicPr>
          <p:cNvPr id="30" name="Graphic 29">
            <a:extLst>
              <a:ext uri="{FF2B5EF4-FFF2-40B4-BE49-F238E27FC236}">
                <a16:creationId xmlns:a16="http://schemas.microsoft.com/office/drawing/2014/main" id="{8A4BE99A-2D5A-504B-9BEE-7EBD3139EC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96496" y="3778590"/>
            <a:ext cx="711200" cy="711200"/>
          </a:xfrm>
          <a:prstGeom prst="rect">
            <a:avLst/>
          </a:prstGeom>
        </p:spPr>
      </p:pic>
      <p:sp>
        <p:nvSpPr>
          <p:cNvPr id="32" name="Rectangle 31">
            <a:extLst>
              <a:ext uri="{FF2B5EF4-FFF2-40B4-BE49-F238E27FC236}">
                <a16:creationId xmlns:a16="http://schemas.microsoft.com/office/drawing/2014/main" id="{FA39D367-BC60-8740-B9F3-6443488B666B}"/>
              </a:ext>
            </a:extLst>
          </p:cNvPr>
          <p:cNvSpPr/>
          <p:nvPr/>
        </p:nvSpPr>
        <p:spPr>
          <a:xfrm>
            <a:off x="10507130" y="4559689"/>
            <a:ext cx="289932" cy="874042"/>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3" name="Straight Arrow Connector 32">
            <a:extLst>
              <a:ext uri="{FF2B5EF4-FFF2-40B4-BE49-F238E27FC236}">
                <a16:creationId xmlns:a16="http://schemas.microsoft.com/office/drawing/2014/main" id="{69BD3B78-3B25-E745-BAF2-9E00636BCFCF}"/>
              </a:ext>
            </a:extLst>
          </p:cNvPr>
          <p:cNvCxnSpPr>
            <a:cxnSpLocks/>
          </p:cNvCxnSpPr>
          <p:nvPr/>
        </p:nvCxnSpPr>
        <p:spPr>
          <a:xfrm>
            <a:off x="6851689" y="4479987"/>
            <a:ext cx="3287779" cy="9803"/>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FA6163D-661E-1540-8F40-11BA6FD2B033}"/>
              </a:ext>
            </a:extLst>
          </p:cNvPr>
          <p:cNvSpPr/>
          <p:nvPr/>
        </p:nvSpPr>
        <p:spPr>
          <a:xfrm>
            <a:off x="6837790" y="3885857"/>
            <a:ext cx="417635" cy="483363"/>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5</a:t>
            </a:r>
          </a:p>
        </p:txBody>
      </p:sp>
      <p:cxnSp>
        <p:nvCxnSpPr>
          <p:cNvPr id="37" name="Straight Arrow Connector 36">
            <a:extLst>
              <a:ext uri="{FF2B5EF4-FFF2-40B4-BE49-F238E27FC236}">
                <a16:creationId xmlns:a16="http://schemas.microsoft.com/office/drawing/2014/main" id="{B495E412-0809-3044-8AFA-1852FA3CA3E5}"/>
              </a:ext>
            </a:extLst>
          </p:cNvPr>
          <p:cNvCxnSpPr>
            <a:cxnSpLocks/>
          </p:cNvCxnSpPr>
          <p:nvPr/>
        </p:nvCxnSpPr>
        <p:spPr>
          <a:xfrm flipH="1">
            <a:off x="6851689" y="5343872"/>
            <a:ext cx="3287779"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EE4F83A-36A3-9C46-912F-EFE28F8694E6}"/>
              </a:ext>
            </a:extLst>
          </p:cNvPr>
          <p:cNvSpPr txBox="1"/>
          <p:nvPr/>
        </p:nvSpPr>
        <p:spPr>
          <a:xfrm>
            <a:off x="7425588" y="4996558"/>
            <a:ext cx="1598370" cy="276999"/>
          </a:xfrm>
          <a:prstGeom prst="rect">
            <a:avLst/>
          </a:prstGeom>
          <a:noFill/>
        </p:spPr>
        <p:txBody>
          <a:bodyPr wrap="square" rtlCol="0">
            <a:spAutoFit/>
          </a:bodyPr>
          <a:lstStyle/>
          <a:p>
            <a:r>
              <a:rPr lang="en-US" sz="1200" dirty="0">
                <a:solidFill>
                  <a:schemeClr val="tx2">
                    <a:lumMod val="60000"/>
                    <a:lumOff val="40000"/>
                  </a:schemeClr>
                </a:solidFill>
              </a:rPr>
              <a:t>Upload complete</a:t>
            </a:r>
          </a:p>
        </p:txBody>
      </p:sp>
      <p:sp>
        <p:nvSpPr>
          <p:cNvPr id="39" name="Rectangle 38">
            <a:extLst>
              <a:ext uri="{FF2B5EF4-FFF2-40B4-BE49-F238E27FC236}">
                <a16:creationId xmlns:a16="http://schemas.microsoft.com/office/drawing/2014/main" id="{B7ABCE1F-8932-B245-8B9D-01D6E7217EFC}"/>
              </a:ext>
            </a:extLst>
          </p:cNvPr>
          <p:cNvSpPr/>
          <p:nvPr/>
        </p:nvSpPr>
        <p:spPr>
          <a:xfrm>
            <a:off x="6227366" y="3791218"/>
            <a:ext cx="289932" cy="1552653"/>
          </a:xfrm>
          <a:prstGeom prst="rect">
            <a:avLst/>
          </a:prstGeom>
          <a:solidFill>
            <a:srgbClr val="FFFF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0" name="TextBox 39">
            <a:extLst>
              <a:ext uri="{FF2B5EF4-FFF2-40B4-BE49-F238E27FC236}">
                <a16:creationId xmlns:a16="http://schemas.microsoft.com/office/drawing/2014/main" id="{EB1F9300-B87D-8241-89E9-71D142802B90}"/>
              </a:ext>
            </a:extLst>
          </p:cNvPr>
          <p:cNvSpPr txBox="1"/>
          <p:nvPr/>
        </p:nvSpPr>
        <p:spPr>
          <a:xfrm>
            <a:off x="7425588" y="4035328"/>
            <a:ext cx="2713880" cy="276999"/>
          </a:xfrm>
          <a:prstGeom prst="rect">
            <a:avLst/>
          </a:prstGeom>
          <a:noFill/>
        </p:spPr>
        <p:txBody>
          <a:bodyPr wrap="square" rtlCol="0">
            <a:spAutoFit/>
          </a:bodyPr>
          <a:lstStyle/>
          <a:p>
            <a:r>
              <a:rPr lang="en-US" sz="1200" dirty="0"/>
              <a:t>Uploads to output bucket</a:t>
            </a:r>
          </a:p>
        </p:txBody>
      </p:sp>
    </p:spTree>
    <p:extLst>
      <p:ext uri="{BB962C8B-B14F-4D97-AF65-F5344CB8AC3E}">
        <p14:creationId xmlns:p14="http://schemas.microsoft.com/office/powerpoint/2010/main" val="3653883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2C7F-5B81-1945-B889-B3DFD199CC3B}"/>
              </a:ext>
            </a:extLst>
          </p:cNvPr>
          <p:cNvSpPr>
            <a:spLocks noGrp="1"/>
          </p:cNvSpPr>
          <p:nvPr>
            <p:ph type="title"/>
          </p:nvPr>
        </p:nvSpPr>
        <p:spPr/>
        <p:txBody>
          <a:bodyPr/>
          <a:lstStyle/>
          <a:p>
            <a:r>
              <a:rPr lang="en-IN" dirty="0"/>
              <a:t>Image Thumbnail Generator</a:t>
            </a:r>
            <a:endParaRPr lang="en-US" dirty="0"/>
          </a:p>
        </p:txBody>
      </p:sp>
      <p:sp>
        <p:nvSpPr>
          <p:cNvPr id="3" name="Slide Number Placeholder 2">
            <a:extLst>
              <a:ext uri="{FF2B5EF4-FFF2-40B4-BE49-F238E27FC236}">
                <a16:creationId xmlns:a16="http://schemas.microsoft.com/office/drawing/2014/main" id="{882A789E-6159-B646-9596-6B4F9CEA6DE7}"/>
              </a:ext>
            </a:extLst>
          </p:cNvPr>
          <p:cNvSpPr>
            <a:spLocks noGrp="1"/>
          </p:cNvSpPr>
          <p:nvPr>
            <p:ph type="sldNum" sz="quarter" idx="4"/>
          </p:nvPr>
        </p:nvSpPr>
        <p:spPr>
          <a:xfrm>
            <a:off x="10425056" y="6291450"/>
            <a:ext cx="2743200" cy="365125"/>
          </a:xfrm>
        </p:spPr>
        <p:txBody>
          <a:bodyPr/>
          <a:lstStyle/>
          <a:p>
            <a:fld id="{0E0E0192-C642-4D4F-AE82-A0D0DC02E26B}" type="slidenum">
              <a:rPr lang="en-US" smtClean="0"/>
              <a:t>75</a:t>
            </a:fld>
            <a:endParaRPr lang="en-US" dirty="0"/>
          </a:p>
        </p:txBody>
      </p:sp>
      <p:pic>
        <p:nvPicPr>
          <p:cNvPr id="5" name="Picture 4">
            <a:extLst>
              <a:ext uri="{FF2B5EF4-FFF2-40B4-BE49-F238E27FC236}">
                <a16:creationId xmlns:a16="http://schemas.microsoft.com/office/drawing/2014/main" id="{9519D8F1-2346-7F48-8D5D-A37B080D9B4B}"/>
              </a:ext>
            </a:extLst>
          </p:cNvPr>
          <p:cNvPicPr>
            <a:picLocks noChangeAspect="1"/>
          </p:cNvPicPr>
          <p:nvPr/>
        </p:nvPicPr>
        <p:blipFill>
          <a:blip r:embed="rId2"/>
          <a:stretch>
            <a:fillRect/>
          </a:stretch>
        </p:blipFill>
        <p:spPr>
          <a:xfrm>
            <a:off x="2295102" y="1587443"/>
            <a:ext cx="935892" cy="935892"/>
          </a:xfrm>
          <a:prstGeom prst="rect">
            <a:avLst/>
          </a:prstGeom>
        </p:spPr>
      </p:pic>
      <p:pic>
        <p:nvPicPr>
          <p:cNvPr id="7" name="Picture 6">
            <a:extLst>
              <a:ext uri="{FF2B5EF4-FFF2-40B4-BE49-F238E27FC236}">
                <a16:creationId xmlns:a16="http://schemas.microsoft.com/office/drawing/2014/main" id="{9DF3E1B1-7BB8-0547-AF49-5B6BB00B4CE2}"/>
              </a:ext>
            </a:extLst>
          </p:cNvPr>
          <p:cNvPicPr>
            <a:picLocks noChangeAspect="1"/>
          </p:cNvPicPr>
          <p:nvPr/>
        </p:nvPicPr>
        <p:blipFill>
          <a:blip r:embed="rId3"/>
          <a:stretch>
            <a:fillRect/>
          </a:stretch>
        </p:blipFill>
        <p:spPr>
          <a:xfrm>
            <a:off x="6357637" y="1561066"/>
            <a:ext cx="962269" cy="962269"/>
          </a:xfrm>
          <a:prstGeom prst="rect">
            <a:avLst/>
          </a:prstGeom>
        </p:spPr>
      </p:pic>
      <p:pic>
        <p:nvPicPr>
          <p:cNvPr id="10" name="Graphic 44">
            <a:extLst>
              <a:ext uri="{FF2B5EF4-FFF2-40B4-BE49-F238E27FC236}">
                <a16:creationId xmlns:a16="http://schemas.microsoft.com/office/drawing/2014/main" id="{07B29DFE-D75F-4844-A8AF-455EEBE6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405" y="3480718"/>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4DE65EA-9983-D74F-AFAA-0D15A08874EF}"/>
              </a:ext>
            </a:extLst>
          </p:cNvPr>
          <p:cNvPicPr>
            <a:picLocks noChangeAspect="1"/>
          </p:cNvPicPr>
          <p:nvPr/>
        </p:nvPicPr>
        <p:blipFill>
          <a:blip r:embed="rId5"/>
          <a:stretch>
            <a:fillRect/>
          </a:stretch>
        </p:blipFill>
        <p:spPr>
          <a:xfrm>
            <a:off x="10062988" y="4811778"/>
            <a:ext cx="688967" cy="854319"/>
          </a:xfrm>
          <a:prstGeom prst="rect">
            <a:avLst/>
          </a:prstGeom>
        </p:spPr>
      </p:pic>
      <p:cxnSp>
        <p:nvCxnSpPr>
          <p:cNvPr id="15" name="Straight Arrow Connector 14">
            <a:extLst>
              <a:ext uri="{FF2B5EF4-FFF2-40B4-BE49-F238E27FC236}">
                <a16:creationId xmlns:a16="http://schemas.microsoft.com/office/drawing/2014/main" id="{71112E9A-13D0-684D-BF28-05A85B171B15}"/>
              </a:ext>
            </a:extLst>
          </p:cNvPr>
          <p:cNvCxnSpPr>
            <a:cxnSpLocks/>
          </p:cNvCxnSpPr>
          <p:nvPr/>
        </p:nvCxnSpPr>
        <p:spPr>
          <a:xfrm>
            <a:off x="6894319" y="2320135"/>
            <a:ext cx="0" cy="96715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4FF783-D8A7-234B-8983-62110D4D845B}"/>
              </a:ext>
            </a:extLst>
          </p:cNvPr>
          <p:cNvCxnSpPr>
            <a:cxnSpLocks/>
            <a:stCxn id="5" idx="3"/>
          </p:cNvCxnSpPr>
          <p:nvPr/>
        </p:nvCxnSpPr>
        <p:spPr>
          <a:xfrm>
            <a:off x="3230994" y="2055389"/>
            <a:ext cx="301185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993C80-30D6-1D4A-86EC-ECB9D369DA3E}"/>
              </a:ext>
            </a:extLst>
          </p:cNvPr>
          <p:cNvCxnSpPr>
            <a:cxnSpLocks/>
          </p:cNvCxnSpPr>
          <p:nvPr/>
        </p:nvCxnSpPr>
        <p:spPr>
          <a:xfrm flipH="1">
            <a:off x="7500150" y="2055389"/>
            <a:ext cx="228599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6C796C-CB16-5F4E-958D-AF6492990463}"/>
              </a:ext>
            </a:extLst>
          </p:cNvPr>
          <p:cNvCxnSpPr>
            <a:cxnSpLocks/>
          </p:cNvCxnSpPr>
          <p:nvPr/>
        </p:nvCxnSpPr>
        <p:spPr>
          <a:xfrm flipH="1">
            <a:off x="7500150" y="3860743"/>
            <a:ext cx="292490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99255E-3872-7344-9D39-E6F511023E88}"/>
              </a:ext>
            </a:extLst>
          </p:cNvPr>
          <p:cNvCxnSpPr>
            <a:cxnSpLocks/>
          </p:cNvCxnSpPr>
          <p:nvPr/>
        </p:nvCxnSpPr>
        <p:spPr>
          <a:xfrm flipH="1">
            <a:off x="10407472" y="3860743"/>
            <a:ext cx="3771" cy="762977"/>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6E3A5B4-A884-0B43-9261-920D5C2C491B}"/>
              </a:ext>
            </a:extLst>
          </p:cNvPr>
          <p:cNvSpPr txBox="1"/>
          <p:nvPr/>
        </p:nvSpPr>
        <p:spPr>
          <a:xfrm>
            <a:off x="2316451" y="2526713"/>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
        <p:nvSpPr>
          <p:cNvPr id="31" name="TextBox 30">
            <a:extLst>
              <a:ext uri="{FF2B5EF4-FFF2-40B4-BE49-F238E27FC236}">
                <a16:creationId xmlns:a16="http://schemas.microsoft.com/office/drawing/2014/main" id="{D93182AF-5A51-F140-A66F-25BB23F99F6C}"/>
              </a:ext>
            </a:extLst>
          </p:cNvPr>
          <p:cNvSpPr txBox="1"/>
          <p:nvPr/>
        </p:nvSpPr>
        <p:spPr>
          <a:xfrm>
            <a:off x="6321534" y="1439938"/>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32" name="TextBox 31">
            <a:extLst>
              <a:ext uri="{FF2B5EF4-FFF2-40B4-BE49-F238E27FC236}">
                <a16:creationId xmlns:a16="http://schemas.microsoft.com/office/drawing/2014/main" id="{2DF64197-02BB-5945-9C27-2C78CA6749C8}"/>
              </a:ext>
            </a:extLst>
          </p:cNvPr>
          <p:cNvSpPr txBox="1"/>
          <p:nvPr/>
        </p:nvSpPr>
        <p:spPr>
          <a:xfrm>
            <a:off x="6331152" y="4316958"/>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33" name="TextBox 32">
            <a:extLst>
              <a:ext uri="{FF2B5EF4-FFF2-40B4-BE49-F238E27FC236}">
                <a16:creationId xmlns:a16="http://schemas.microsoft.com/office/drawing/2014/main" id="{D7E82BD9-191F-9F4E-AF8E-CC48F2A9D1D4}"/>
              </a:ext>
            </a:extLst>
          </p:cNvPr>
          <p:cNvSpPr txBox="1"/>
          <p:nvPr/>
        </p:nvSpPr>
        <p:spPr>
          <a:xfrm>
            <a:off x="9786146" y="5747941"/>
            <a:ext cx="1242648" cy="461665"/>
          </a:xfrm>
          <a:prstGeom prst="rect">
            <a:avLst/>
          </a:prstGeom>
          <a:noFill/>
        </p:spPr>
        <p:txBody>
          <a:bodyPr wrap="none" rtlCol="0">
            <a:spAutoFit/>
          </a:bodyPr>
          <a:lstStyle/>
          <a:p>
            <a:pPr algn="ctr"/>
            <a:r>
              <a:rPr lang="en-IN" sz="1200" dirty="0">
                <a:solidFill>
                  <a:schemeClr val="tx2">
                    <a:lumMod val="60000"/>
                    <a:lumOff val="40000"/>
                  </a:schemeClr>
                </a:solidFill>
              </a:rPr>
              <a:t>Zip of code and</a:t>
            </a:r>
          </a:p>
          <a:p>
            <a:pPr algn="ctr"/>
            <a:r>
              <a:rPr lang="en-IN" sz="1200" dirty="0">
                <a:solidFill>
                  <a:schemeClr val="tx2">
                    <a:lumMod val="60000"/>
                    <a:lumOff val="40000"/>
                  </a:schemeClr>
                </a:solidFill>
              </a:rPr>
              <a:t>dependencies</a:t>
            </a:r>
          </a:p>
        </p:txBody>
      </p:sp>
      <p:sp>
        <p:nvSpPr>
          <p:cNvPr id="34" name="Rectangle 33">
            <a:extLst>
              <a:ext uri="{FF2B5EF4-FFF2-40B4-BE49-F238E27FC236}">
                <a16:creationId xmlns:a16="http://schemas.microsoft.com/office/drawing/2014/main" id="{B02684B3-CA80-BA4F-8C1B-955EFE0ECD98}"/>
              </a:ext>
            </a:extLst>
          </p:cNvPr>
          <p:cNvSpPr/>
          <p:nvPr/>
        </p:nvSpPr>
        <p:spPr>
          <a:xfrm>
            <a:off x="3189235" y="1667528"/>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
        <p:nvSpPr>
          <p:cNvPr id="35" name="Rectangle 34">
            <a:extLst>
              <a:ext uri="{FF2B5EF4-FFF2-40B4-BE49-F238E27FC236}">
                <a16:creationId xmlns:a16="http://schemas.microsoft.com/office/drawing/2014/main" id="{094C872D-4C9D-D740-A1F9-472A9FF27486}"/>
              </a:ext>
            </a:extLst>
          </p:cNvPr>
          <p:cNvSpPr/>
          <p:nvPr/>
        </p:nvSpPr>
        <p:spPr>
          <a:xfrm>
            <a:off x="7467137" y="168175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
        <p:nvSpPr>
          <p:cNvPr id="40" name="Rectangle 39">
            <a:extLst>
              <a:ext uri="{FF2B5EF4-FFF2-40B4-BE49-F238E27FC236}">
                <a16:creationId xmlns:a16="http://schemas.microsoft.com/office/drawing/2014/main" id="{D79D567A-8CBF-FA40-99EE-8814661C3B6B}"/>
              </a:ext>
            </a:extLst>
          </p:cNvPr>
          <p:cNvSpPr/>
          <p:nvPr/>
        </p:nvSpPr>
        <p:spPr>
          <a:xfrm>
            <a:off x="7850976" y="343878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pic>
        <p:nvPicPr>
          <p:cNvPr id="20" name="Picture 19">
            <a:extLst>
              <a:ext uri="{FF2B5EF4-FFF2-40B4-BE49-F238E27FC236}">
                <a16:creationId xmlns:a16="http://schemas.microsoft.com/office/drawing/2014/main" id="{589168D3-F45D-A74A-87ED-0872EA09992B}"/>
              </a:ext>
            </a:extLst>
          </p:cNvPr>
          <p:cNvPicPr>
            <a:picLocks noChangeAspect="1"/>
          </p:cNvPicPr>
          <p:nvPr/>
        </p:nvPicPr>
        <p:blipFill>
          <a:blip r:embed="rId5"/>
          <a:stretch>
            <a:fillRect/>
          </a:stretch>
        </p:blipFill>
        <p:spPr>
          <a:xfrm>
            <a:off x="646779" y="4630884"/>
            <a:ext cx="688967" cy="854319"/>
          </a:xfrm>
          <a:prstGeom prst="rect">
            <a:avLst/>
          </a:prstGeom>
        </p:spPr>
      </p:pic>
      <p:pic>
        <p:nvPicPr>
          <p:cNvPr id="21" name="Graphic 20">
            <a:extLst>
              <a:ext uri="{FF2B5EF4-FFF2-40B4-BE49-F238E27FC236}">
                <a16:creationId xmlns:a16="http://schemas.microsoft.com/office/drawing/2014/main" id="{6EABA08B-EA58-5741-A0A1-AEFB079C8A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5975" y="3505143"/>
            <a:ext cx="811815" cy="811815"/>
          </a:xfrm>
          <a:prstGeom prst="rect">
            <a:avLst/>
          </a:prstGeom>
        </p:spPr>
      </p:pic>
      <p:cxnSp>
        <p:nvCxnSpPr>
          <p:cNvPr id="22" name="Straight Arrow Connector 21">
            <a:extLst>
              <a:ext uri="{FF2B5EF4-FFF2-40B4-BE49-F238E27FC236}">
                <a16:creationId xmlns:a16="http://schemas.microsoft.com/office/drawing/2014/main" id="{E0B88088-9056-804D-BF44-8EE3A42794B9}"/>
              </a:ext>
            </a:extLst>
          </p:cNvPr>
          <p:cNvCxnSpPr>
            <a:cxnSpLocks/>
          </p:cNvCxnSpPr>
          <p:nvPr/>
        </p:nvCxnSpPr>
        <p:spPr>
          <a:xfrm flipH="1">
            <a:off x="4970490" y="3731684"/>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649D22-3C41-2B4C-A706-61666B69952E}"/>
              </a:ext>
            </a:extLst>
          </p:cNvPr>
          <p:cNvCxnSpPr>
            <a:cxnSpLocks/>
          </p:cNvCxnSpPr>
          <p:nvPr/>
        </p:nvCxnSpPr>
        <p:spPr>
          <a:xfrm>
            <a:off x="4992006" y="3980903"/>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0B1EFF8-B170-1042-8809-A7535843DA9D}"/>
              </a:ext>
            </a:extLst>
          </p:cNvPr>
          <p:cNvSpPr txBox="1"/>
          <p:nvPr/>
        </p:nvSpPr>
        <p:spPr>
          <a:xfrm>
            <a:off x="3972805" y="4308540"/>
            <a:ext cx="978153" cy="276999"/>
          </a:xfrm>
          <a:prstGeom prst="rect">
            <a:avLst/>
          </a:prstGeom>
          <a:noFill/>
        </p:spPr>
        <p:txBody>
          <a:bodyPr wrap="none" rtlCol="0">
            <a:spAutoFit/>
          </a:bodyPr>
          <a:lstStyle/>
          <a:p>
            <a:r>
              <a:rPr lang="en-IN" sz="1200" dirty="0">
                <a:solidFill>
                  <a:schemeClr val="tx2">
                    <a:lumMod val="60000"/>
                    <a:lumOff val="40000"/>
                  </a:schemeClr>
                </a:solidFill>
              </a:rPr>
              <a:t>Amazon S3</a:t>
            </a:r>
          </a:p>
        </p:txBody>
      </p:sp>
      <p:sp>
        <p:nvSpPr>
          <p:cNvPr id="29" name="TextBox 28">
            <a:extLst>
              <a:ext uri="{FF2B5EF4-FFF2-40B4-BE49-F238E27FC236}">
                <a16:creationId xmlns:a16="http://schemas.microsoft.com/office/drawing/2014/main" id="{E9966780-5F26-A74B-9097-6B7189CC6CC5}"/>
              </a:ext>
            </a:extLst>
          </p:cNvPr>
          <p:cNvSpPr txBox="1"/>
          <p:nvPr/>
        </p:nvSpPr>
        <p:spPr>
          <a:xfrm>
            <a:off x="47991" y="5581385"/>
            <a:ext cx="1896674" cy="276999"/>
          </a:xfrm>
          <a:prstGeom prst="rect">
            <a:avLst/>
          </a:prstGeom>
          <a:noFill/>
        </p:spPr>
        <p:txBody>
          <a:bodyPr wrap="none" rtlCol="0">
            <a:spAutoFit/>
          </a:bodyPr>
          <a:lstStyle/>
          <a:p>
            <a:pPr algn="ctr"/>
            <a:r>
              <a:rPr lang="en-IN" sz="1200" dirty="0">
                <a:solidFill>
                  <a:schemeClr val="tx2">
                    <a:lumMod val="60000"/>
                    <a:lumOff val="40000"/>
                  </a:schemeClr>
                </a:solidFill>
              </a:rPr>
              <a:t>Notification Configuration</a:t>
            </a:r>
          </a:p>
        </p:txBody>
      </p:sp>
      <p:cxnSp>
        <p:nvCxnSpPr>
          <p:cNvPr id="36" name="Straight Arrow Connector 35">
            <a:extLst>
              <a:ext uri="{FF2B5EF4-FFF2-40B4-BE49-F238E27FC236}">
                <a16:creationId xmlns:a16="http://schemas.microsoft.com/office/drawing/2014/main" id="{06F87DB1-0CCB-A44D-887F-FA9387657568}"/>
              </a:ext>
            </a:extLst>
          </p:cNvPr>
          <p:cNvCxnSpPr>
            <a:cxnSpLocks/>
          </p:cNvCxnSpPr>
          <p:nvPr/>
        </p:nvCxnSpPr>
        <p:spPr>
          <a:xfrm>
            <a:off x="991263" y="3852456"/>
            <a:ext cx="277391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00DDAC-6149-9941-8610-9A2AA20B6365}"/>
              </a:ext>
            </a:extLst>
          </p:cNvPr>
          <p:cNvCxnSpPr>
            <a:cxnSpLocks/>
          </p:cNvCxnSpPr>
          <p:nvPr/>
        </p:nvCxnSpPr>
        <p:spPr>
          <a:xfrm>
            <a:off x="991263" y="3875416"/>
            <a:ext cx="1" cy="659286"/>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E1E96E68-3256-694D-A4DE-08876617D681}"/>
              </a:ext>
            </a:extLst>
          </p:cNvPr>
          <p:cNvSpPr/>
          <p:nvPr/>
        </p:nvSpPr>
        <p:spPr>
          <a:xfrm>
            <a:off x="0" y="3520600"/>
            <a:ext cx="4093126" cy="276999"/>
          </a:xfrm>
          <a:prstGeom prst="rect">
            <a:avLst/>
          </a:prstGeom>
        </p:spPr>
        <p:txBody>
          <a:bodyPr wrap="square">
            <a:spAutoFit/>
          </a:bodyPr>
          <a:lstStyle/>
          <a:p>
            <a:pPr algn="ctr"/>
            <a:r>
              <a:rPr lang="en-IN" sz="1200" dirty="0">
                <a:solidFill>
                  <a:srgbClr val="000000"/>
                </a:solidFill>
                <a:latin typeface="Menlo" panose="020B0609030804020204" pitchFamily="49" charset="0"/>
              </a:rPr>
              <a:t>S3.put_bucket_notification_configuration()</a:t>
            </a:r>
          </a:p>
        </p:txBody>
      </p:sp>
      <p:cxnSp>
        <p:nvCxnSpPr>
          <p:cNvPr id="39" name="Straight Arrow Connector 38">
            <a:extLst>
              <a:ext uri="{FF2B5EF4-FFF2-40B4-BE49-F238E27FC236}">
                <a16:creationId xmlns:a16="http://schemas.microsoft.com/office/drawing/2014/main" id="{96608AA8-5C62-8443-AEDA-E5BCECB39BCD}"/>
              </a:ext>
            </a:extLst>
          </p:cNvPr>
          <p:cNvCxnSpPr>
            <a:cxnSpLocks/>
          </p:cNvCxnSpPr>
          <p:nvPr/>
        </p:nvCxnSpPr>
        <p:spPr>
          <a:xfrm flipV="1">
            <a:off x="6932155" y="4585603"/>
            <a:ext cx="0" cy="65333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F7904FB-FDC5-2148-A688-4846052DFCCF}"/>
              </a:ext>
            </a:extLst>
          </p:cNvPr>
          <p:cNvSpPr/>
          <p:nvPr/>
        </p:nvSpPr>
        <p:spPr>
          <a:xfrm>
            <a:off x="5481665" y="5283169"/>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Lambda.add_permission(S3)</a:t>
            </a:r>
          </a:p>
        </p:txBody>
      </p:sp>
      <p:sp>
        <p:nvSpPr>
          <p:cNvPr id="42" name="Slide Number Placeholder 2">
            <a:extLst>
              <a:ext uri="{FF2B5EF4-FFF2-40B4-BE49-F238E27FC236}">
                <a16:creationId xmlns:a16="http://schemas.microsoft.com/office/drawing/2014/main" id="{3C8EFABF-2ECF-BD43-8E3D-4D2A564BB4B8}"/>
              </a:ext>
            </a:extLst>
          </p:cNvPr>
          <p:cNvSpPr txBox="1">
            <a:spLocks/>
          </p:cNvSpPr>
          <p:nvPr/>
        </p:nvSpPr>
        <p:spPr>
          <a:xfrm>
            <a:off x="9220200" y="634523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0E0192-C642-4D4F-AE82-A0D0DC02E26B}" type="slidenum">
              <a:rPr lang="en-US" smtClean="0"/>
              <a:pPr/>
              <a:t>75</a:t>
            </a:fld>
            <a:endParaRPr lang="en-US" dirty="0"/>
          </a:p>
        </p:txBody>
      </p:sp>
    </p:spTree>
    <p:extLst>
      <p:ext uri="{BB962C8B-B14F-4D97-AF65-F5344CB8AC3E}">
        <p14:creationId xmlns:p14="http://schemas.microsoft.com/office/powerpoint/2010/main" val="3134749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2C7F-5B81-1945-B889-B3DFD199CC3B}"/>
              </a:ext>
            </a:extLst>
          </p:cNvPr>
          <p:cNvSpPr>
            <a:spLocks noGrp="1"/>
          </p:cNvSpPr>
          <p:nvPr>
            <p:ph type="title"/>
          </p:nvPr>
        </p:nvSpPr>
        <p:spPr/>
        <p:txBody>
          <a:bodyPr/>
          <a:lstStyle/>
          <a:p>
            <a:r>
              <a:rPr lang="en-IN" dirty="0"/>
              <a:t>Image Thumbnail Generator</a:t>
            </a:r>
            <a:endParaRPr lang="en-US" dirty="0"/>
          </a:p>
        </p:txBody>
      </p:sp>
      <p:sp>
        <p:nvSpPr>
          <p:cNvPr id="3" name="Slide Number Placeholder 2">
            <a:extLst>
              <a:ext uri="{FF2B5EF4-FFF2-40B4-BE49-F238E27FC236}">
                <a16:creationId xmlns:a16="http://schemas.microsoft.com/office/drawing/2014/main" id="{882A789E-6159-B646-9596-6B4F9CEA6DE7}"/>
              </a:ext>
            </a:extLst>
          </p:cNvPr>
          <p:cNvSpPr>
            <a:spLocks noGrp="1"/>
          </p:cNvSpPr>
          <p:nvPr>
            <p:ph type="sldNum" sz="quarter" idx="4"/>
          </p:nvPr>
        </p:nvSpPr>
        <p:spPr>
          <a:xfrm>
            <a:off x="10425056" y="6291450"/>
            <a:ext cx="2743200" cy="365125"/>
          </a:xfrm>
        </p:spPr>
        <p:txBody>
          <a:bodyPr/>
          <a:lstStyle/>
          <a:p>
            <a:fld id="{0E0E0192-C642-4D4F-AE82-A0D0DC02E26B}" type="slidenum">
              <a:rPr lang="en-US" smtClean="0"/>
              <a:t>76</a:t>
            </a:fld>
            <a:endParaRPr lang="en-US" dirty="0"/>
          </a:p>
        </p:txBody>
      </p:sp>
      <p:pic>
        <p:nvPicPr>
          <p:cNvPr id="5" name="Picture 4">
            <a:extLst>
              <a:ext uri="{FF2B5EF4-FFF2-40B4-BE49-F238E27FC236}">
                <a16:creationId xmlns:a16="http://schemas.microsoft.com/office/drawing/2014/main" id="{9519D8F1-2346-7F48-8D5D-A37B080D9B4B}"/>
              </a:ext>
            </a:extLst>
          </p:cNvPr>
          <p:cNvPicPr>
            <a:picLocks noChangeAspect="1"/>
          </p:cNvPicPr>
          <p:nvPr/>
        </p:nvPicPr>
        <p:blipFill>
          <a:blip r:embed="rId2"/>
          <a:stretch>
            <a:fillRect/>
          </a:stretch>
        </p:blipFill>
        <p:spPr>
          <a:xfrm>
            <a:off x="2295102" y="1587443"/>
            <a:ext cx="935892" cy="935892"/>
          </a:xfrm>
          <a:prstGeom prst="rect">
            <a:avLst/>
          </a:prstGeom>
        </p:spPr>
      </p:pic>
      <p:pic>
        <p:nvPicPr>
          <p:cNvPr id="7" name="Picture 6">
            <a:extLst>
              <a:ext uri="{FF2B5EF4-FFF2-40B4-BE49-F238E27FC236}">
                <a16:creationId xmlns:a16="http://schemas.microsoft.com/office/drawing/2014/main" id="{9DF3E1B1-7BB8-0547-AF49-5B6BB00B4CE2}"/>
              </a:ext>
            </a:extLst>
          </p:cNvPr>
          <p:cNvPicPr>
            <a:picLocks noChangeAspect="1"/>
          </p:cNvPicPr>
          <p:nvPr/>
        </p:nvPicPr>
        <p:blipFill>
          <a:blip r:embed="rId3"/>
          <a:stretch>
            <a:fillRect/>
          </a:stretch>
        </p:blipFill>
        <p:spPr>
          <a:xfrm>
            <a:off x="6357637" y="1561066"/>
            <a:ext cx="962269" cy="962269"/>
          </a:xfrm>
          <a:prstGeom prst="rect">
            <a:avLst/>
          </a:prstGeom>
        </p:spPr>
      </p:pic>
      <p:pic>
        <p:nvPicPr>
          <p:cNvPr id="10" name="Graphic 44">
            <a:extLst>
              <a:ext uri="{FF2B5EF4-FFF2-40B4-BE49-F238E27FC236}">
                <a16:creationId xmlns:a16="http://schemas.microsoft.com/office/drawing/2014/main" id="{07B29DFE-D75F-4844-A8AF-455EEBE6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405" y="3480718"/>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4DE65EA-9983-D74F-AFAA-0D15A08874EF}"/>
              </a:ext>
            </a:extLst>
          </p:cNvPr>
          <p:cNvPicPr>
            <a:picLocks noChangeAspect="1"/>
          </p:cNvPicPr>
          <p:nvPr/>
        </p:nvPicPr>
        <p:blipFill>
          <a:blip r:embed="rId5"/>
          <a:stretch>
            <a:fillRect/>
          </a:stretch>
        </p:blipFill>
        <p:spPr>
          <a:xfrm>
            <a:off x="10062988" y="4811778"/>
            <a:ext cx="688967" cy="854319"/>
          </a:xfrm>
          <a:prstGeom prst="rect">
            <a:avLst/>
          </a:prstGeom>
        </p:spPr>
      </p:pic>
      <p:cxnSp>
        <p:nvCxnSpPr>
          <p:cNvPr id="15" name="Straight Arrow Connector 14">
            <a:extLst>
              <a:ext uri="{FF2B5EF4-FFF2-40B4-BE49-F238E27FC236}">
                <a16:creationId xmlns:a16="http://schemas.microsoft.com/office/drawing/2014/main" id="{71112E9A-13D0-684D-BF28-05A85B171B15}"/>
              </a:ext>
            </a:extLst>
          </p:cNvPr>
          <p:cNvCxnSpPr>
            <a:cxnSpLocks/>
          </p:cNvCxnSpPr>
          <p:nvPr/>
        </p:nvCxnSpPr>
        <p:spPr>
          <a:xfrm>
            <a:off x="6894319" y="2320135"/>
            <a:ext cx="0" cy="96715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4FF783-D8A7-234B-8983-62110D4D845B}"/>
              </a:ext>
            </a:extLst>
          </p:cNvPr>
          <p:cNvCxnSpPr>
            <a:cxnSpLocks/>
            <a:stCxn id="5" idx="3"/>
          </p:cNvCxnSpPr>
          <p:nvPr/>
        </p:nvCxnSpPr>
        <p:spPr>
          <a:xfrm>
            <a:off x="3230994" y="2055389"/>
            <a:ext cx="301185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993C80-30D6-1D4A-86EC-ECB9D369DA3E}"/>
              </a:ext>
            </a:extLst>
          </p:cNvPr>
          <p:cNvCxnSpPr>
            <a:cxnSpLocks/>
          </p:cNvCxnSpPr>
          <p:nvPr/>
        </p:nvCxnSpPr>
        <p:spPr>
          <a:xfrm flipH="1">
            <a:off x="7500150" y="2055389"/>
            <a:ext cx="228599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6C796C-CB16-5F4E-958D-AF6492990463}"/>
              </a:ext>
            </a:extLst>
          </p:cNvPr>
          <p:cNvCxnSpPr>
            <a:cxnSpLocks/>
          </p:cNvCxnSpPr>
          <p:nvPr/>
        </p:nvCxnSpPr>
        <p:spPr>
          <a:xfrm flipH="1">
            <a:off x="7500150" y="3860743"/>
            <a:ext cx="292490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99255E-3872-7344-9D39-E6F511023E88}"/>
              </a:ext>
            </a:extLst>
          </p:cNvPr>
          <p:cNvCxnSpPr>
            <a:cxnSpLocks/>
          </p:cNvCxnSpPr>
          <p:nvPr/>
        </p:nvCxnSpPr>
        <p:spPr>
          <a:xfrm flipH="1">
            <a:off x="10407472" y="3860743"/>
            <a:ext cx="3771" cy="762977"/>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6E3A5B4-A884-0B43-9261-920D5C2C491B}"/>
              </a:ext>
            </a:extLst>
          </p:cNvPr>
          <p:cNvSpPr txBox="1"/>
          <p:nvPr/>
        </p:nvSpPr>
        <p:spPr>
          <a:xfrm>
            <a:off x="2316451" y="2526713"/>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
        <p:nvSpPr>
          <p:cNvPr id="31" name="TextBox 30">
            <a:extLst>
              <a:ext uri="{FF2B5EF4-FFF2-40B4-BE49-F238E27FC236}">
                <a16:creationId xmlns:a16="http://schemas.microsoft.com/office/drawing/2014/main" id="{D93182AF-5A51-F140-A66F-25BB23F99F6C}"/>
              </a:ext>
            </a:extLst>
          </p:cNvPr>
          <p:cNvSpPr txBox="1"/>
          <p:nvPr/>
        </p:nvSpPr>
        <p:spPr>
          <a:xfrm>
            <a:off x="6321534" y="1439938"/>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32" name="TextBox 31">
            <a:extLst>
              <a:ext uri="{FF2B5EF4-FFF2-40B4-BE49-F238E27FC236}">
                <a16:creationId xmlns:a16="http://schemas.microsoft.com/office/drawing/2014/main" id="{2DF64197-02BB-5945-9C27-2C78CA6749C8}"/>
              </a:ext>
            </a:extLst>
          </p:cNvPr>
          <p:cNvSpPr txBox="1"/>
          <p:nvPr/>
        </p:nvSpPr>
        <p:spPr>
          <a:xfrm>
            <a:off x="6331152" y="4316958"/>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33" name="TextBox 32">
            <a:extLst>
              <a:ext uri="{FF2B5EF4-FFF2-40B4-BE49-F238E27FC236}">
                <a16:creationId xmlns:a16="http://schemas.microsoft.com/office/drawing/2014/main" id="{D7E82BD9-191F-9F4E-AF8E-CC48F2A9D1D4}"/>
              </a:ext>
            </a:extLst>
          </p:cNvPr>
          <p:cNvSpPr txBox="1"/>
          <p:nvPr/>
        </p:nvSpPr>
        <p:spPr>
          <a:xfrm>
            <a:off x="9786146" y="5747941"/>
            <a:ext cx="1242648" cy="461665"/>
          </a:xfrm>
          <a:prstGeom prst="rect">
            <a:avLst/>
          </a:prstGeom>
          <a:noFill/>
        </p:spPr>
        <p:txBody>
          <a:bodyPr wrap="none" rtlCol="0">
            <a:spAutoFit/>
          </a:bodyPr>
          <a:lstStyle/>
          <a:p>
            <a:pPr algn="ctr"/>
            <a:r>
              <a:rPr lang="en-IN" sz="1200" dirty="0">
                <a:solidFill>
                  <a:schemeClr val="tx2">
                    <a:lumMod val="60000"/>
                    <a:lumOff val="40000"/>
                  </a:schemeClr>
                </a:solidFill>
              </a:rPr>
              <a:t>Zip of code and</a:t>
            </a:r>
          </a:p>
          <a:p>
            <a:pPr algn="ctr"/>
            <a:r>
              <a:rPr lang="en-IN" sz="1200" dirty="0">
                <a:solidFill>
                  <a:schemeClr val="tx2">
                    <a:lumMod val="60000"/>
                    <a:lumOff val="40000"/>
                  </a:schemeClr>
                </a:solidFill>
              </a:rPr>
              <a:t>dependencies</a:t>
            </a:r>
          </a:p>
        </p:txBody>
      </p:sp>
      <p:sp>
        <p:nvSpPr>
          <p:cNvPr id="34" name="Rectangle 33">
            <a:extLst>
              <a:ext uri="{FF2B5EF4-FFF2-40B4-BE49-F238E27FC236}">
                <a16:creationId xmlns:a16="http://schemas.microsoft.com/office/drawing/2014/main" id="{B02684B3-CA80-BA4F-8C1B-955EFE0ECD98}"/>
              </a:ext>
            </a:extLst>
          </p:cNvPr>
          <p:cNvSpPr/>
          <p:nvPr/>
        </p:nvSpPr>
        <p:spPr>
          <a:xfrm>
            <a:off x="3189235" y="1667528"/>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
        <p:nvSpPr>
          <p:cNvPr id="35" name="Rectangle 34">
            <a:extLst>
              <a:ext uri="{FF2B5EF4-FFF2-40B4-BE49-F238E27FC236}">
                <a16:creationId xmlns:a16="http://schemas.microsoft.com/office/drawing/2014/main" id="{094C872D-4C9D-D740-A1F9-472A9FF27486}"/>
              </a:ext>
            </a:extLst>
          </p:cNvPr>
          <p:cNvSpPr/>
          <p:nvPr/>
        </p:nvSpPr>
        <p:spPr>
          <a:xfrm>
            <a:off x="7467137" y="168175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
        <p:nvSpPr>
          <p:cNvPr id="40" name="Rectangle 39">
            <a:extLst>
              <a:ext uri="{FF2B5EF4-FFF2-40B4-BE49-F238E27FC236}">
                <a16:creationId xmlns:a16="http://schemas.microsoft.com/office/drawing/2014/main" id="{D79D567A-8CBF-FA40-99EE-8814661C3B6B}"/>
              </a:ext>
            </a:extLst>
          </p:cNvPr>
          <p:cNvSpPr/>
          <p:nvPr/>
        </p:nvSpPr>
        <p:spPr>
          <a:xfrm>
            <a:off x="7850976" y="343878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pic>
        <p:nvPicPr>
          <p:cNvPr id="20" name="Picture 19">
            <a:extLst>
              <a:ext uri="{FF2B5EF4-FFF2-40B4-BE49-F238E27FC236}">
                <a16:creationId xmlns:a16="http://schemas.microsoft.com/office/drawing/2014/main" id="{589168D3-F45D-A74A-87ED-0872EA09992B}"/>
              </a:ext>
            </a:extLst>
          </p:cNvPr>
          <p:cNvPicPr>
            <a:picLocks noChangeAspect="1"/>
          </p:cNvPicPr>
          <p:nvPr/>
        </p:nvPicPr>
        <p:blipFill>
          <a:blip r:embed="rId5"/>
          <a:stretch>
            <a:fillRect/>
          </a:stretch>
        </p:blipFill>
        <p:spPr>
          <a:xfrm>
            <a:off x="646779" y="4630884"/>
            <a:ext cx="688967" cy="854319"/>
          </a:xfrm>
          <a:prstGeom prst="rect">
            <a:avLst/>
          </a:prstGeom>
        </p:spPr>
      </p:pic>
      <p:pic>
        <p:nvPicPr>
          <p:cNvPr id="21" name="Graphic 20">
            <a:extLst>
              <a:ext uri="{FF2B5EF4-FFF2-40B4-BE49-F238E27FC236}">
                <a16:creationId xmlns:a16="http://schemas.microsoft.com/office/drawing/2014/main" id="{6EABA08B-EA58-5741-A0A1-AEFB079C8A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5975" y="3505143"/>
            <a:ext cx="811815" cy="811815"/>
          </a:xfrm>
          <a:prstGeom prst="rect">
            <a:avLst/>
          </a:prstGeom>
        </p:spPr>
      </p:pic>
      <p:cxnSp>
        <p:nvCxnSpPr>
          <p:cNvPr id="22" name="Straight Arrow Connector 21">
            <a:extLst>
              <a:ext uri="{FF2B5EF4-FFF2-40B4-BE49-F238E27FC236}">
                <a16:creationId xmlns:a16="http://schemas.microsoft.com/office/drawing/2014/main" id="{E0B88088-9056-804D-BF44-8EE3A42794B9}"/>
              </a:ext>
            </a:extLst>
          </p:cNvPr>
          <p:cNvCxnSpPr>
            <a:cxnSpLocks/>
          </p:cNvCxnSpPr>
          <p:nvPr/>
        </p:nvCxnSpPr>
        <p:spPr>
          <a:xfrm flipH="1">
            <a:off x="4970490" y="3731684"/>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649D22-3C41-2B4C-A706-61666B69952E}"/>
              </a:ext>
            </a:extLst>
          </p:cNvPr>
          <p:cNvCxnSpPr>
            <a:cxnSpLocks/>
          </p:cNvCxnSpPr>
          <p:nvPr/>
        </p:nvCxnSpPr>
        <p:spPr>
          <a:xfrm>
            <a:off x="4992006" y="3980903"/>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0B1EFF8-B170-1042-8809-A7535843DA9D}"/>
              </a:ext>
            </a:extLst>
          </p:cNvPr>
          <p:cNvSpPr txBox="1"/>
          <p:nvPr/>
        </p:nvSpPr>
        <p:spPr>
          <a:xfrm>
            <a:off x="3972805" y="4308540"/>
            <a:ext cx="978153" cy="276999"/>
          </a:xfrm>
          <a:prstGeom prst="rect">
            <a:avLst/>
          </a:prstGeom>
          <a:noFill/>
        </p:spPr>
        <p:txBody>
          <a:bodyPr wrap="none" rtlCol="0">
            <a:spAutoFit/>
          </a:bodyPr>
          <a:lstStyle/>
          <a:p>
            <a:r>
              <a:rPr lang="en-IN" sz="1200" dirty="0">
                <a:solidFill>
                  <a:schemeClr val="tx2">
                    <a:lumMod val="60000"/>
                    <a:lumOff val="40000"/>
                  </a:schemeClr>
                </a:solidFill>
              </a:rPr>
              <a:t>Amazon S3</a:t>
            </a:r>
          </a:p>
        </p:txBody>
      </p:sp>
      <p:sp>
        <p:nvSpPr>
          <p:cNvPr id="29" name="TextBox 28">
            <a:extLst>
              <a:ext uri="{FF2B5EF4-FFF2-40B4-BE49-F238E27FC236}">
                <a16:creationId xmlns:a16="http://schemas.microsoft.com/office/drawing/2014/main" id="{E9966780-5F26-A74B-9097-6B7189CC6CC5}"/>
              </a:ext>
            </a:extLst>
          </p:cNvPr>
          <p:cNvSpPr txBox="1"/>
          <p:nvPr/>
        </p:nvSpPr>
        <p:spPr>
          <a:xfrm>
            <a:off x="47991" y="5581385"/>
            <a:ext cx="1896674" cy="276999"/>
          </a:xfrm>
          <a:prstGeom prst="rect">
            <a:avLst/>
          </a:prstGeom>
          <a:noFill/>
        </p:spPr>
        <p:txBody>
          <a:bodyPr wrap="none" rtlCol="0">
            <a:spAutoFit/>
          </a:bodyPr>
          <a:lstStyle/>
          <a:p>
            <a:pPr algn="ctr"/>
            <a:r>
              <a:rPr lang="en-IN" sz="1200" dirty="0">
                <a:solidFill>
                  <a:schemeClr val="tx2">
                    <a:lumMod val="60000"/>
                    <a:lumOff val="40000"/>
                  </a:schemeClr>
                </a:solidFill>
              </a:rPr>
              <a:t>Notification Configuration</a:t>
            </a:r>
          </a:p>
        </p:txBody>
      </p:sp>
      <p:cxnSp>
        <p:nvCxnSpPr>
          <p:cNvPr id="36" name="Straight Arrow Connector 35">
            <a:extLst>
              <a:ext uri="{FF2B5EF4-FFF2-40B4-BE49-F238E27FC236}">
                <a16:creationId xmlns:a16="http://schemas.microsoft.com/office/drawing/2014/main" id="{06F87DB1-0CCB-A44D-887F-FA9387657568}"/>
              </a:ext>
            </a:extLst>
          </p:cNvPr>
          <p:cNvCxnSpPr>
            <a:cxnSpLocks/>
          </p:cNvCxnSpPr>
          <p:nvPr/>
        </p:nvCxnSpPr>
        <p:spPr>
          <a:xfrm>
            <a:off x="991263" y="3852456"/>
            <a:ext cx="277391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00DDAC-6149-9941-8610-9A2AA20B6365}"/>
              </a:ext>
            </a:extLst>
          </p:cNvPr>
          <p:cNvCxnSpPr>
            <a:cxnSpLocks/>
          </p:cNvCxnSpPr>
          <p:nvPr/>
        </p:nvCxnSpPr>
        <p:spPr>
          <a:xfrm>
            <a:off x="991263" y="3875416"/>
            <a:ext cx="1" cy="659286"/>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E1E96E68-3256-694D-A4DE-08876617D681}"/>
              </a:ext>
            </a:extLst>
          </p:cNvPr>
          <p:cNvSpPr/>
          <p:nvPr/>
        </p:nvSpPr>
        <p:spPr>
          <a:xfrm>
            <a:off x="0" y="3520600"/>
            <a:ext cx="4093126" cy="276999"/>
          </a:xfrm>
          <a:prstGeom prst="rect">
            <a:avLst/>
          </a:prstGeom>
        </p:spPr>
        <p:txBody>
          <a:bodyPr wrap="square">
            <a:spAutoFit/>
          </a:bodyPr>
          <a:lstStyle/>
          <a:p>
            <a:pPr algn="ctr"/>
            <a:r>
              <a:rPr lang="en-IN" sz="1200" dirty="0">
                <a:solidFill>
                  <a:srgbClr val="000000"/>
                </a:solidFill>
                <a:latin typeface="Menlo" panose="020B0609030804020204" pitchFamily="49" charset="0"/>
              </a:rPr>
              <a:t>S3.put_bucket_notification_configuration()</a:t>
            </a:r>
          </a:p>
        </p:txBody>
      </p:sp>
      <p:cxnSp>
        <p:nvCxnSpPr>
          <p:cNvPr id="39" name="Straight Arrow Connector 38">
            <a:extLst>
              <a:ext uri="{FF2B5EF4-FFF2-40B4-BE49-F238E27FC236}">
                <a16:creationId xmlns:a16="http://schemas.microsoft.com/office/drawing/2014/main" id="{96608AA8-5C62-8443-AEDA-E5BCECB39BCD}"/>
              </a:ext>
            </a:extLst>
          </p:cNvPr>
          <p:cNvCxnSpPr>
            <a:cxnSpLocks/>
          </p:cNvCxnSpPr>
          <p:nvPr/>
        </p:nvCxnSpPr>
        <p:spPr>
          <a:xfrm flipV="1">
            <a:off x="6932155" y="4585603"/>
            <a:ext cx="0" cy="65333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F7904FB-FDC5-2148-A688-4846052DFCCF}"/>
              </a:ext>
            </a:extLst>
          </p:cNvPr>
          <p:cNvSpPr/>
          <p:nvPr/>
        </p:nvSpPr>
        <p:spPr>
          <a:xfrm>
            <a:off x="5481665" y="5283169"/>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Lambda.add_permission(S3)</a:t>
            </a:r>
          </a:p>
        </p:txBody>
      </p:sp>
      <p:sp>
        <p:nvSpPr>
          <p:cNvPr id="42" name="Slide Number Placeholder 2">
            <a:extLst>
              <a:ext uri="{FF2B5EF4-FFF2-40B4-BE49-F238E27FC236}">
                <a16:creationId xmlns:a16="http://schemas.microsoft.com/office/drawing/2014/main" id="{46AE3E4C-DD55-B445-8231-A423CA7D550C}"/>
              </a:ext>
            </a:extLst>
          </p:cNvPr>
          <p:cNvSpPr txBox="1">
            <a:spLocks/>
          </p:cNvSpPr>
          <p:nvPr/>
        </p:nvSpPr>
        <p:spPr>
          <a:xfrm>
            <a:off x="9220200" y="634523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0E0192-C642-4D4F-AE82-A0D0DC02E26B}" type="slidenum">
              <a:rPr lang="en-US" smtClean="0"/>
              <a:pPr/>
              <a:t>76</a:t>
            </a:fld>
            <a:endParaRPr lang="en-US" dirty="0"/>
          </a:p>
        </p:txBody>
      </p:sp>
      <p:sp>
        <p:nvSpPr>
          <p:cNvPr id="25" name="Rectangle 24">
            <a:extLst>
              <a:ext uri="{FF2B5EF4-FFF2-40B4-BE49-F238E27FC236}">
                <a16:creationId xmlns:a16="http://schemas.microsoft.com/office/drawing/2014/main" id="{EC8F46E9-CBE5-2B45-A191-0097403427F4}"/>
              </a:ext>
            </a:extLst>
          </p:cNvPr>
          <p:cNvSpPr/>
          <p:nvPr/>
        </p:nvSpPr>
        <p:spPr>
          <a:xfrm>
            <a:off x="0" y="1086522"/>
            <a:ext cx="12191999" cy="5123084"/>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aphicFrame>
        <p:nvGraphicFramePr>
          <p:cNvPr id="43" name="Diagram 42">
            <a:extLst>
              <a:ext uri="{FF2B5EF4-FFF2-40B4-BE49-F238E27FC236}">
                <a16:creationId xmlns:a16="http://schemas.microsoft.com/office/drawing/2014/main" id="{BF7F6ECB-FA9F-B245-A6F9-EFD1EA7FACF5}"/>
              </a:ext>
            </a:extLst>
          </p:cNvPr>
          <p:cNvGraphicFramePr/>
          <p:nvPr>
            <p:extLst>
              <p:ext uri="{D42A27DB-BD31-4B8C-83A1-F6EECF244321}">
                <p14:modId xmlns:p14="http://schemas.microsoft.com/office/powerpoint/2010/main" val="2538904072"/>
              </p:ext>
            </p:extLst>
          </p:nvPr>
        </p:nvGraphicFramePr>
        <p:xfrm>
          <a:off x="1944665" y="4534702"/>
          <a:ext cx="3475316" cy="18198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39140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2C7F-5B81-1945-B889-B3DFD199CC3B}"/>
              </a:ext>
            </a:extLst>
          </p:cNvPr>
          <p:cNvSpPr>
            <a:spLocks noGrp="1"/>
          </p:cNvSpPr>
          <p:nvPr>
            <p:ph type="title"/>
          </p:nvPr>
        </p:nvSpPr>
        <p:spPr/>
        <p:txBody>
          <a:bodyPr/>
          <a:lstStyle/>
          <a:p>
            <a:r>
              <a:rPr lang="en-IN" dirty="0"/>
              <a:t>Image Thumbnail Generator</a:t>
            </a:r>
            <a:endParaRPr lang="en-US" dirty="0"/>
          </a:p>
        </p:txBody>
      </p:sp>
      <p:sp>
        <p:nvSpPr>
          <p:cNvPr id="3" name="Slide Number Placeholder 2">
            <a:extLst>
              <a:ext uri="{FF2B5EF4-FFF2-40B4-BE49-F238E27FC236}">
                <a16:creationId xmlns:a16="http://schemas.microsoft.com/office/drawing/2014/main" id="{882A789E-6159-B646-9596-6B4F9CEA6DE7}"/>
              </a:ext>
            </a:extLst>
          </p:cNvPr>
          <p:cNvSpPr>
            <a:spLocks noGrp="1"/>
          </p:cNvSpPr>
          <p:nvPr>
            <p:ph type="sldNum" sz="quarter" idx="4"/>
          </p:nvPr>
        </p:nvSpPr>
        <p:spPr>
          <a:xfrm>
            <a:off x="10425056" y="6291450"/>
            <a:ext cx="2743200" cy="365125"/>
          </a:xfrm>
        </p:spPr>
        <p:txBody>
          <a:bodyPr/>
          <a:lstStyle/>
          <a:p>
            <a:fld id="{0E0E0192-C642-4D4F-AE82-A0D0DC02E26B}" type="slidenum">
              <a:rPr lang="en-US" smtClean="0"/>
              <a:t>77</a:t>
            </a:fld>
            <a:endParaRPr lang="en-US" dirty="0"/>
          </a:p>
        </p:txBody>
      </p:sp>
      <p:pic>
        <p:nvPicPr>
          <p:cNvPr id="5" name="Picture 4">
            <a:extLst>
              <a:ext uri="{FF2B5EF4-FFF2-40B4-BE49-F238E27FC236}">
                <a16:creationId xmlns:a16="http://schemas.microsoft.com/office/drawing/2014/main" id="{9519D8F1-2346-7F48-8D5D-A37B080D9B4B}"/>
              </a:ext>
            </a:extLst>
          </p:cNvPr>
          <p:cNvPicPr>
            <a:picLocks noChangeAspect="1"/>
          </p:cNvPicPr>
          <p:nvPr/>
        </p:nvPicPr>
        <p:blipFill>
          <a:blip r:embed="rId2"/>
          <a:stretch>
            <a:fillRect/>
          </a:stretch>
        </p:blipFill>
        <p:spPr>
          <a:xfrm>
            <a:off x="2295102" y="1587443"/>
            <a:ext cx="935892" cy="935892"/>
          </a:xfrm>
          <a:prstGeom prst="rect">
            <a:avLst/>
          </a:prstGeom>
        </p:spPr>
      </p:pic>
      <p:pic>
        <p:nvPicPr>
          <p:cNvPr id="7" name="Picture 6">
            <a:extLst>
              <a:ext uri="{FF2B5EF4-FFF2-40B4-BE49-F238E27FC236}">
                <a16:creationId xmlns:a16="http://schemas.microsoft.com/office/drawing/2014/main" id="{9DF3E1B1-7BB8-0547-AF49-5B6BB00B4CE2}"/>
              </a:ext>
            </a:extLst>
          </p:cNvPr>
          <p:cNvPicPr>
            <a:picLocks noChangeAspect="1"/>
          </p:cNvPicPr>
          <p:nvPr/>
        </p:nvPicPr>
        <p:blipFill>
          <a:blip r:embed="rId3"/>
          <a:stretch>
            <a:fillRect/>
          </a:stretch>
        </p:blipFill>
        <p:spPr>
          <a:xfrm>
            <a:off x="6357637" y="1561066"/>
            <a:ext cx="962269" cy="962269"/>
          </a:xfrm>
          <a:prstGeom prst="rect">
            <a:avLst/>
          </a:prstGeom>
        </p:spPr>
      </p:pic>
      <p:pic>
        <p:nvPicPr>
          <p:cNvPr id="10" name="Graphic 44">
            <a:extLst>
              <a:ext uri="{FF2B5EF4-FFF2-40B4-BE49-F238E27FC236}">
                <a16:creationId xmlns:a16="http://schemas.microsoft.com/office/drawing/2014/main" id="{07B29DFE-D75F-4844-A8AF-455EEBE6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405" y="3480718"/>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4DE65EA-9983-D74F-AFAA-0D15A08874EF}"/>
              </a:ext>
            </a:extLst>
          </p:cNvPr>
          <p:cNvPicPr>
            <a:picLocks noChangeAspect="1"/>
          </p:cNvPicPr>
          <p:nvPr/>
        </p:nvPicPr>
        <p:blipFill>
          <a:blip r:embed="rId5"/>
          <a:stretch>
            <a:fillRect/>
          </a:stretch>
        </p:blipFill>
        <p:spPr>
          <a:xfrm>
            <a:off x="10062988" y="4811778"/>
            <a:ext cx="688967" cy="854319"/>
          </a:xfrm>
          <a:prstGeom prst="rect">
            <a:avLst/>
          </a:prstGeom>
        </p:spPr>
      </p:pic>
      <p:cxnSp>
        <p:nvCxnSpPr>
          <p:cNvPr id="15" name="Straight Arrow Connector 14">
            <a:extLst>
              <a:ext uri="{FF2B5EF4-FFF2-40B4-BE49-F238E27FC236}">
                <a16:creationId xmlns:a16="http://schemas.microsoft.com/office/drawing/2014/main" id="{71112E9A-13D0-684D-BF28-05A85B171B15}"/>
              </a:ext>
            </a:extLst>
          </p:cNvPr>
          <p:cNvCxnSpPr>
            <a:cxnSpLocks/>
          </p:cNvCxnSpPr>
          <p:nvPr/>
        </p:nvCxnSpPr>
        <p:spPr>
          <a:xfrm>
            <a:off x="6894319" y="2320135"/>
            <a:ext cx="0" cy="96715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4FF783-D8A7-234B-8983-62110D4D845B}"/>
              </a:ext>
            </a:extLst>
          </p:cNvPr>
          <p:cNvCxnSpPr>
            <a:cxnSpLocks/>
            <a:stCxn id="5" idx="3"/>
          </p:cNvCxnSpPr>
          <p:nvPr/>
        </p:nvCxnSpPr>
        <p:spPr>
          <a:xfrm>
            <a:off x="3230994" y="2055389"/>
            <a:ext cx="301185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993C80-30D6-1D4A-86EC-ECB9D369DA3E}"/>
              </a:ext>
            </a:extLst>
          </p:cNvPr>
          <p:cNvCxnSpPr>
            <a:cxnSpLocks/>
          </p:cNvCxnSpPr>
          <p:nvPr/>
        </p:nvCxnSpPr>
        <p:spPr>
          <a:xfrm flipH="1">
            <a:off x="7500150" y="2055389"/>
            <a:ext cx="228599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6C796C-CB16-5F4E-958D-AF6492990463}"/>
              </a:ext>
            </a:extLst>
          </p:cNvPr>
          <p:cNvCxnSpPr>
            <a:cxnSpLocks/>
          </p:cNvCxnSpPr>
          <p:nvPr/>
        </p:nvCxnSpPr>
        <p:spPr>
          <a:xfrm flipH="1">
            <a:off x="7500150" y="3860743"/>
            <a:ext cx="292490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99255E-3872-7344-9D39-E6F511023E88}"/>
              </a:ext>
            </a:extLst>
          </p:cNvPr>
          <p:cNvCxnSpPr>
            <a:cxnSpLocks/>
          </p:cNvCxnSpPr>
          <p:nvPr/>
        </p:nvCxnSpPr>
        <p:spPr>
          <a:xfrm flipH="1">
            <a:off x="10407472" y="3860743"/>
            <a:ext cx="3771" cy="762977"/>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6E3A5B4-A884-0B43-9261-920D5C2C491B}"/>
              </a:ext>
            </a:extLst>
          </p:cNvPr>
          <p:cNvSpPr txBox="1"/>
          <p:nvPr/>
        </p:nvSpPr>
        <p:spPr>
          <a:xfrm>
            <a:off x="2316451" y="2526713"/>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
        <p:nvSpPr>
          <p:cNvPr id="31" name="TextBox 30">
            <a:extLst>
              <a:ext uri="{FF2B5EF4-FFF2-40B4-BE49-F238E27FC236}">
                <a16:creationId xmlns:a16="http://schemas.microsoft.com/office/drawing/2014/main" id="{D93182AF-5A51-F140-A66F-25BB23F99F6C}"/>
              </a:ext>
            </a:extLst>
          </p:cNvPr>
          <p:cNvSpPr txBox="1"/>
          <p:nvPr/>
        </p:nvSpPr>
        <p:spPr>
          <a:xfrm>
            <a:off x="6321534" y="1439938"/>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32" name="TextBox 31">
            <a:extLst>
              <a:ext uri="{FF2B5EF4-FFF2-40B4-BE49-F238E27FC236}">
                <a16:creationId xmlns:a16="http://schemas.microsoft.com/office/drawing/2014/main" id="{2DF64197-02BB-5945-9C27-2C78CA6749C8}"/>
              </a:ext>
            </a:extLst>
          </p:cNvPr>
          <p:cNvSpPr txBox="1"/>
          <p:nvPr/>
        </p:nvSpPr>
        <p:spPr>
          <a:xfrm>
            <a:off x="6331152" y="4316958"/>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33" name="TextBox 32">
            <a:extLst>
              <a:ext uri="{FF2B5EF4-FFF2-40B4-BE49-F238E27FC236}">
                <a16:creationId xmlns:a16="http://schemas.microsoft.com/office/drawing/2014/main" id="{D7E82BD9-191F-9F4E-AF8E-CC48F2A9D1D4}"/>
              </a:ext>
            </a:extLst>
          </p:cNvPr>
          <p:cNvSpPr txBox="1"/>
          <p:nvPr/>
        </p:nvSpPr>
        <p:spPr>
          <a:xfrm>
            <a:off x="9786146" y="5747941"/>
            <a:ext cx="1242648" cy="461665"/>
          </a:xfrm>
          <a:prstGeom prst="rect">
            <a:avLst/>
          </a:prstGeom>
          <a:noFill/>
        </p:spPr>
        <p:txBody>
          <a:bodyPr wrap="none" rtlCol="0">
            <a:spAutoFit/>
          </a:bodyPr>
          <a:lstStyle/>
          <a:p>
            <a:pPr algn="ctr"/>
            <a:r>
              <a:rPr lang="en-IN" sz="1200" dirty="0">
                <a:solidFill>
                  <a:schemeClr val="tx2">
                    <a:lumMod val="60000"/>
                    <a:lumOff val="40000"/>
                  </a:schemeClr>
                </a:solidFill>
              </a:rPr>
              <a:t>Zip of code and</a:t>
            </a:r>
          </a:p>
          <a:p>
            <a:pPr algn="ctr"/>
            <a:r>
              <a:rPr lang="en-IN" sz="1200" dirty="0">
                <a:solidFill>
                  <a:schemeClr val="tx2">
                    <a:lumMod val="60000"/>
                    <a:lumOff val="40000"/>
                  </a:schemeClr>
                </a:solidFill>
              </a:rPr>
              <a:t>dependencies</a:t>
            </a:r>
          </a:p>
        </p:txBody>
      </p:sp>
      <p:sp>
        <p:nvSpPr>
          <p:cNvPr id="34" name="Rectangle 33">
            <a:extLst>
              <a:ext uri="{FF2B5EF4-FFF2-40B4-BE49-F238E27FC236}">
                <a16:creationId xmlns:a16="http://schemas.microsoft.com/office/drawing/2014/main" id="{B02684B3-CA80-BA4F-8C1B-955EFE0ECD98}"/>
              </a:ext>
            </a:extLst>
          </p:cNvPr>
          <p:cNvSpPr/>
          <p:nvPr/>
        </p:nvSpPr>
        <p:spPr>
          <a:xfrm>
            <a:off x="3189235" y="1667528"/>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
        <p:nvSpPr>
          <p:cNvPr id="35" name="Rectangle 34">
            <a:extLst>
              <a:ext uri="{FF2B5EF4-FFF2-40B4-BE49-F238E27FC236}">
                <a16:creationId xmlns:a16="http://schemas.microsoft.com/office/drawing/2014/main" id="{094C872D-4C9D-D740-A1F9-472A9FF27486}"/>
              </a:ext>
            </a:extLst>
          </p:cNvPr>
          <p:cNvSpPr/>
          <p:nvPr/>
        </p:nvSpPr>
        <p:spPr>
          <a:xfrm>
            <a:off x="7467137" y="168175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
        <p:nvSpPr>
          <p:cNvPr id="40" name="Rectangle 39">
            <a:extLst>
              <a:ext uri="{FF2B5EF4-FFF2-40B4-BE49-F238E27FC236}">
                <a16:creationId xmlns:a16="http://schemas.microsoft.com/office/drawing/2014/main" id="{D79D567A-8CBF-FA40-99EE-8814661C3B6B}"/>
              </a:ext>
            </a:extLst>
          </p:cNvPr>
          <p:cNvSpPr/>
          <p:nvPr/>
        </p:nvSpPr>
        <p:spPr>
          <a:xfrm>
            <a:off x="7850976" y="343878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pic>
        <p:nvPicPr>
          <p:cNvPr id="20" name="Picture 19">
            <a:extLst>
              <a:ext uri="{FF2B5EF4-FFF2-40B4-BE49-F238E27FC236}">
                <a16:creationId xmlns:a16="http://schemas.microsoft.com/office/drawing/2014/main" id="{589168D3-F45D-A74A-87ED-0872EA09992B}"/>
              </a:ext>
            </a:extLst>
          </p:cNvPr>
          <p:cNvPicPr>
            <a:picLocks noChangeAspect="1"/>
          </p:cNvPicPr>
          <p:nvPr/>
        </p:nvPicPr>
        <p:blipFill>
          <a:blip r:embed="rId5"/>
          <a:stretch>
            <a:fillRect/>
          </a:stretch>
        </p:blipFill>
        <p:spPr>
          <a:xfrm>
            <a:off x="646779" y="4630884"/>
            <a:ext cx="688967" cy="854319"/>
          </a:xfrm>
          <a:prstGeom prst="rect">
            <a:avLst/>
          </a:prstGeom>
        </p:spPr>
      </p:pic>
      <p:pic>
        <p:nvPicPr>
          <p:cNvPr id="21" name="Graphic 20">
            <a:extLst>
              <a:ext uri="{FF2B5EF4-FFF2-40B4-BE49-F238E27FC236}">
                <a16:creationId xmlns:a16="http://schemas.microsoft.com/office/drawing/2014/main" id="{6EABA08B-EA58-5741-A0A1-AEFB079C8A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5975" y="3505143"/>
            <a:ext cx="811815" cy="811815"/>
          </a:xfrm>
          <a:prstGeom prst="rect">
            <a:avLst/>
          </a:prstGeom>
        </p:spPr>
      </p:pic>
      <p:cxnSp>
        <p:nvCxnSpPr>
          <p:cNvPr id="22" name="Straight Arrow Connector 21">
            <a:extLst>
              <a:ext uri="{FF2B5EF4-FFF2-40B4-BE49-F238E27FC236}">
                <a16:creationId xmlns:a16="http://schemas.microsoft.com/office/drawing/2014/main" id="{E0B88088-9056-804D-BF44-8EE3A42794B9}"/>
              </a:ext>
            </a:extLst>
          </p:cNvPr>
          <p:cNvCxnSpPr>
            <a:cxnSpLocks/>
          </p:cNvCxnSpPr>
          <p:nvPr/>
        </p:nvCxnSpPr>
        <p:spPr>
          <a:xfrm flipH="1">
            <a:off x="4970490" y="3731684"/>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649D22-3C41-2B4C-A706-61666B69952E}"/>
              </a:ext>
            </a:extLst>
          </p:cNvPr>
          <p:cNvCxnSpPr>
            <a:cxnSpLocks/>
          </p:cNvCxnSpPr>
          <p:nvPr/>
        </p:nvCxnSpPr>
        <p:spPr>
          <a:xfrm>
            <a:off x="4992006" y="3980903"/>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0B1EFF8-B170-1042-8809-A7535843DA9D}"/>
              </a:ext>
            </a:extLst>
          </p:cNvPr>
          <p:cNvSpPr txBox="1"/>
          <p:nvPr/>
        </p:nvSpPr>
        <p:spPr>
          <a:xfrm>
            <a:off x="3972805" y="4308540"/>
            <a:ext cx="978153" cy="276999"/>
          </a:xfrm>
          <a:prstGeom prst="rect">
            <a:avLst/>
          </a:prstGeom>
          <a:noFill/>
        </p:spPr>
        <p:txBody>
          <a:bodyPr wrap="none" rtlCol="0">
            <a:spAutoFit/>
          </a:bodyPr>
          <a:lstStyle/>
          <a:p>
            <a:r>
              <a:rPr lang="en-IN" sz="1200" dirty="0">
                <a:solidFill>
                  <a:schemeClr val="tx2">
                    <a:lumMod val="60000"/>
                    <a:lumOff val="40000"/>
                  </a:schemeClr>
                </a:solidFill>
              </a:rPr>
              <a:t>Amazon S3</a:t>
            </a:r>
          </a:p>
        </p:txBody>
      </p:sp>
      <p:sp>
        <p:nvSpPr>
          <p:cNvPr id="29" name="TextBox 28">
            <a:extLst>
              <a:ext uri="{FF2B5EF4-FFF2-40B4-BE49-F238E27FC236}">
                <a16:creationId xmlns:a16="http://schemas.microsoft.com/office/drawing/2014/main" id="{E9966780-5F26-A74B-9097-6B7189CC6CC5}"/>
              </a:ext>
            </a:extLst>
          </p:cNvPr>
          <p:cNvSpPr txBox="1"/>
          <p:nvPr/>
        </p:nvSpPr>
        <p:spPr>
          <a:xfrm>
            <a:off x="47991" y="5581385"/>
            <a:ext cx="1896674" cy="276999"/>
          </a:xfrm>
          <a:prstGeom prst="rect">
            <a:avLst/>
          </a:prstGeom>
          <a:noFill/>
        </p:spPr>
        <p:txBody>
          <a:bodyPr wrap="none" rtlCol="0">
            <a:spAutoFit/>
          </a:bodyPr>
          <a:lstStyle/>
          <a:p>
            <a:pPr algn="ctr"/>
            <a:r>
              <a:rPr lang="en-IN" sz="1200" dirty="0">
                <a:solidFill>
                  <a:schemeClr val="tx2">
                    <a:lumMod val="60000"/>
                    <a:lumOff val="40000"/>
                  </a:schemeClr>
                </a:solidFill>
              </a:rPr>
              <a:t>Notification Configuration</a:t>
            </a:r>
          </a:p>
        </p:txBody>
      </p:sp>
      <p:cxnSp>
        <p:nvCxnSpPr>
          <p:cNvPr id="36" name="Straight Arrow Connector 35">
            <a:extLst>
              <a:ext uri="{FF2B5EF4-FFF2-40B4-BE49-F238E27FC236}">
                <a16:creationId xmlns:a16="http://schemas.microsoft.com/office/drawing/2014/main" id="{06F87DB1-0CCB-A44D-887F-FA9387657568}"/>
              </a:ext>
            </a:extLst>
          </p:cNvPr>
          <p:cNvCxnSpPr>
            <a:cxnSpLocks/>
          </p:cNvCxnSpPr>
          <p:nvPr/>
        </p:nvCxnSpPr>
        <p:spPr>
          <a:xfrm>
            <a:off x="991263" y="3852456"/>
            <a:ext cx="277391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00DDAC-6149-9941-8610-9A2AA20B6365}"/>
              </a:ext>
            </a:extLst>
          </p:cNvPr>
          <p:cNvCxnSpPr>
            <a:cxnSpLocks/>
          </p:cNvCxnSpPr>
          <p:nvPr/>
        </p:nvCxnSpPr>
        <p:spPr>
          <a:xfrm>
            <a:off x="991263" y="3875416"/>
            <a:ext cx="1" cy="659286"/>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E1E96E68-3256-694D-A4DE-08876617D681}"/>
              </a:ext>
            </a:extLst>
          </p:cNvPr>
          <p:cNvSpPr/>
          <p:nvPr/>
        </p:nvSpPr>
        <p:spPr>
          <a:xfrm>
            <a:off x="0" y="3520600"/>
            <a:ext cx="4093126" cy="276999"/>
          </a:xfrm>
          <a:prstGeom prst="rect">
            <a:avLst/>
          </a:prstGeom>
        </p:spPr>
        <p:txBody>
          <a:bodyPr wrap="square">
            <a:spAutoFit/>
          </a:bodyPr>
          <a:lstStyle/>
          <a:p>
            <a:pPr algn="ctr"/>
            <a:r>
              <a:rPr lang="en-IN" sz="1200" dirty="0">
                <a:solidFill>
                  <a:srgbClr val="000000"/>
                </a:solidFill>
                <a:latin typeface="Menlo" panose="020B0609030804020204" pitchFamily="49" charset="0"/>
              </a:rPr>
              <a:t>S3.put_bucket_notification_configuration()</a:t>
            </a:r>
          </a:p>
        </p:txBody>
      </p:sp>
      <p:cxnSp>
        <p:nvCxnSpPr>
          <p:cNvPr id="39" name="Straight Arrow Connector 38">
            <a:extLst>
              <a:ext uri="{FF2B5EF4-FFF2-40B4-BE49-F238E27FC236}">
                <a16:creationId xmlns:a16="http://schemas.microsoft.com/office/drawing/2014/main" id="{96608AA8-5C62-8443-AEDA-E5BCECB39BCD}"/>
              </a:ext>
            </a:extLst>
          </p:cNvPr>
          <p:cNvCxnSpPr>
            <a:cxnSpLocks/>
          </p:cNvCxnSpPr>
          <p:nvPr/>
        </p:nvCxnSpPr>
        <p:spPr>
          <a:xfrm flipV="1">
            <a:off x="6932155" y="4585603"/>
            <a:ext cx="0" cy="65333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F7904FB-FDC5-2148-A688-4846052DFCCF}"/>
              </a:ext>
            </a:extLst>
          </p:cNvPr>
          <p:cNvSpPr/>
          <p:nvPr/>
        </p:nvSpPr>
        <p:spPr>
          <a:xfrm>
            <a:off x="5481665" y="5283169"/>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Lambda.add_permission(S3)</a:t>
            </a:r>
          </a:p>
        </p:txBody>
      </p:sp>
      <p:sp>
        <p:nvSpPr>
          <p:cNvPr id="42" name="Slide Number Placeholder 2">
            <a:extLst>
              <a:ext uri="{FF2B5EF4-FFF2-40B4-BE49-F238E27FC236}">
                <a16:creationId xmlns:a16="http://schemas.microsoft.com/office/drawing/2014/main" id="{46AE3E4C-DD55-B445-8231-A423CA7D550C}"/>
              </a:ext>
            </a:extLst>
          </p:cNvPr>
          <p:cNvSpPr txBox="1">
            <a:spLocks/>
          </p:cNvSpPr>
          <p:nvPr/>
        </p:nvSpPr>
        <p:spPr>
          <a:xfrm>
            <a:off x="9220200" y="634523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0E0192-C642-4D4F-AE82-A0D0DC02E26B}" type="slidenum">
              <a:rPr lang="en-US" smtClean="0"/>
              <a:pPr/>
              <a:t>77</a:t>
            </a:fld>
            <a:endParaRPr lang="en-US" dirty="0"/>
          </a:p>
        </p:txBody>
      </p:sp>
      <p:sp>
        <p:nvSpPr>
          <p:cNvPr id="25" name="Rectangle 24">
            <a:extLst>
              <a:ext uri="{FF2B5EF4-FFF2-40B4-BE49-F238E27FC236}">
                <a16:creationId xmlns:a16="http://schemas.microsoft.com/office/drawing/2014/main" id="{EC8F46E9-CBE5-2B45-A191-0097403427F4}"/>
              </a:ext>
            </a:extLst>
          </p:cNvPr>
          <p:cNvSpPr/>
          <p:nvPr/>
        </p:nvSpPr>
        <p:spPr>
          <a:xfrm>
            <a:off x="0" y="1086522"/>
            <a:ext cx="12191999" cy="5123084"/>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aphicFrame>
        <p:nvGraphicFramePr>
          <p:cNvPr id="43" name="Diagram 42">
            <a:extLst>
              <a:ext uri="{FF2B5EF4-FFF2-40B4-BE49-F238E27FC236}">
                <a16:creationId xmlns:a16="http://schemas.microsoft.com/office/drawing/2014/main" id="{BF7F6ECB-FA9F-B245-A6F9-EFD1EA7FACF5}"/>
              </a:ext>
            </a:extLst>
          </p:cNvPr>
          <p:cNvGraphicFramePr/>
          <p:nvPr>
            <p:extLst>
              <p:ext uri="{D42A27DB-BD31-4B8C-83A1-F6EECF244321}">
                <p14:modId xmlns:p14="http://schemas.microsoft.com/office/powerpoint/2010/main" val="4196474673"/>
              </p:ext>
            </p:extLst>
          </p:nvPr>
        </p:nvGraphicFramePr>
        <p:xfrm>
          <a:off x="1944665" y="4534702"/>
          <a:ext cx="3475316" cy="18198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44" name="Straight Arrow Connector 43">
            <a:extLst>
              <a:ext uri="{FF2B5EF4-FFF2-40B4-BE49-F238E27FC236}">
                <a16:creationId xmlns:a16="http://schemas.microsoft.com/office/drawing/2014/main" id="{D92D4928-D59C-3A4F-8EF3-B45875C789E3}"/>
              </a:ext>
            </a:extLst>
          </p:cNvPr>
          <p:cNvCxnSpPr>
            <a:cxnSpLocks/>
          </p:cNvCxnSpPr>
          <p:nvPr/>
        </p:nvCxnSpPr>
        <p:spPr>
          <a:xfrm>
            <a:off x="5481665" y="4940416"/>
            <a:ext cx="4415370"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36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2C7F-5B81-1945-B889-B3DFD199CC3B}"/>
              </a:ext>
            </a:extLst>
          </p:cNvPr>
          <p:cNvSpPr>
            <a:spLocks noGrp="1"/>
          </p:cNvSpPr>
          <p:nvPr>
            <p:ph type="title"/>
          </p:nvPr>
        </p:nvSpPr>
        <p:spPr/>
        <p:txBody>
          <a:bodyPr/>
          <a:lstStyle/>
          <a:p>
            <a:r>
              <a:rPr lang="en-IN" dirty="0"/>
              <a:t>Image Thumbnail Generator</a:t>
            </a:r>
            <a:endParaRPr lang="en-US" dirty="0"/>
          </a:p>
        </p:txBody>
      </p:sp>
      <p:sp>
        <p:nvSpPr>
          <p:cNvPr id="3" name="Slide Number Placeholder 2">
            <a:extLst>
              <a:ext uri="{FF2B5EF4-FFF2-40B4-BE49-F238E27FC236}">
                <a16:creationId xmlns:a16="http://schemas.microsoft.com/office/drawing/2014/main" id="{882A789E-6159-B646-9596-6B4F9CEA6DE7}"/>
              </a:ext>
            </a:extLst>
          </p:cNvPr>
          <p:cNvSpPr>
            <a:spLocks noGrp="1"/>
          </p:cNvSpPr>
          <p:nvPr>
            <p:ph type="sldNum" sz="quarter" idx="4"/>
          </p:nvPr>
        </p:nvSpPr>
        <p:spPr>
          <a:xfrm>
            <a:off x="10425056" y="6291450"/>
            <a:ext cx="2743200" cy="365125"/>
          </a:xfrm>
        </p:spPr>
        <p:txBody>
          <a:bodyPr/>
          <a:lstStyle/>
          <a:p>
            <a:fld id="{0E0E0192-C642-4D4F-AE82-A0D0DC02E26B}" type="slidenum">
              <a:rPr lang="en-US" smtClean="0"/>
              <a:t>78</a:t>
            </a:fld>
            <a:endParaRPr lang="en-US" dirty="0"/>
          </a:p>
        </p:txBody>
      </p:sp>
      <p:pic>
        <p:nvPicPr>
          <p:cNvPr id="5" name="Picture 4">
            <a:extLst>
              <a:ext uri="{FF2B5EF4-FFF2-40B4-BE49-F238E27FC236}">
                <a16:creationId xmlns:a16="http://schemas.microsoft.com/office/drawing/2014/main" id="{9519D8F1-2346-7F48-8D5D-A37B080D9B4B}"/>
              </a:ext>
            </a:extLst>
          </p:cNvPr>
          <p:cNvPicPr>
            <a:picLocks noChangeAspect="1"/>
          </p:cNvPicPr>
          <p:nvPr/>
        </p:nvPicPr>
        <p:blipFill>
          <a:blip r:embed="rId2"/>
          <a:stretch>
            <a:fillRect/>
          </a:stretch>
        </p:blipFill>
        <p:spPr>
          <a:xfrm>
            <a:off x="2295102" y="1587443"/>
            <a:ext cx="935892" cy="935892"/>
          </a:xfrm>
          <a:prstGeom prst="rect">
            <a:avLst/>
          </a:prstGeom>
        </p:spPr>
      </p:pic>
      <p:pic>
        <p:nvPicPr>
          <p:cNvPr id="7" name="Picture 6">
            <a:extLst>
              <a:ext uri="{FF2B5EF4-FFF2-40B4-BE49-F238E27FC236}">
                <a16:creationId xmlns:a16="http://schemas.microsoft.com/office/drawing/2014/main" id="{9DF3E1B1-7BB8-0547-AF49-5B6BB00B4CE2}"/>
              </a:ext>
            </a:extLst>
          </p:cNvPr>
          <p:cNvPicPr>
            <a:picLocks noChangeAspect="1"/>
          </p:cNvPicPr>
          <p:nvPr/>
        </p:nvPicPr>
        <p:blipFill>
          <a:blip r:embed="rId3"/>
          <a:stretch>
            <a:fillRect/>
          </a:stretch>
        </p:blipFill>
        <p:spPr>
          <a:xfrm>
            <a:off x="6357637" y="1561066"/>
            <a:ext cx="962269" cy="962269"/>
          </a:xfrm>
          <a:prstGeom prst="rect">
            <a:avLst/>
          </a:prstGeom>
        </p:spPr>
      </p:pic>
      <p:pic>
        <p:nvPicPr>
          <p:cNvPr id="10" name="Graphic 44">
            <a:extLst>
              <a:ext uri="{FF2B5EF4-FFF2-40B4-BE49-F238E27FC236}">
                <a16:creationId xmlns:a16="http://schemas.microsoft.com/office/drawing/2014/main" id="{07B29DFE-D75F-4844-A8AF-455EEBE6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405" y="3480718"/>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4DE65EA-9983-D74F-AFAA-0D15A08874EF}"/>
              </a:ext>
            </a:extLst>
          </p:cNvPr>
          <p:cNvPicPr>
            <a:picLocks noChangeAspect="1"/>
          </p:cNvPicPr>
          <p:nvPr/>
        </p:nvPicPr>
        <p:blipFill>
          <a:blip r:embed="rId5"/>
          <a:stretch>
            <a:fillRect/>
          </a:stretch>
        </p:blipFill>
        <p:spPr>
          <a:xfrm>
            <a:off x="10062988" y="4811778"/>
            <a:ext cx="688967" cy="854319"/>
          </a:xfrm>
          <a:prstGeom prst="rect">
            <a:avLst/>
          </a:prstGeom>
        </p:spPr>
      </p:pic>
      <p:cxnSp>
        <p:nvCxnSpPr>
          <p:cNvPr id="15" name="Straight Arrow Connector 14">
            <a:extLst>
              <a:ext uri="{FF2B5EF4-FFF2-40B4-BE49-F238E27FC236}">
                <a16:creationId xmlns:a16="http://schemas.microsoft.com/office/drawing/2014/main" id="{71112E9A-13D0-684D-BF28-05A85B171B15}"/>
              </a:ext>
            </a:extLst>
          </p:cNvPr>
          <p:cNvCxnSpPr>
            <a:cxnSpLocks/>
          </p:cNvCxnSpPr>
          <p:nvPr/>
        </p:nvCxnSpPr>
        <p:spPr>
          <a:xfrm>
            <a:off x="6894319" y="2320135"/>
            <a:ext cx="0" cy="96715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4FF783-D8A7-234B-8983-62110D4D845B}"/>
              </a:ext>
            </a:extLst>
          </p:cNvPr>
          <p:cNvCxnSpPr>
            <a:cxnSpLocks/>
            <a:stCxn id="5" idx="3"/>
          </p:cNvCxnSpPr>
          <p:nvPr/>
        </p:nvCxnSpPr>
        <p:spPr>
          <a:xfrm>
            <a:off x="3230994" y="2055389"/>
            <a:ext cx="301185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993C80-30D6-1D4A-86EC-ECB9D369DA3E}"/>
              </a:ext>
            </a:extLst>
          </p:cNvPr>
          <p:cNvCxnSpPr>
            <a:cxnSpLocks/>
          </p:cNvCxnSpPr>
          <p:nvPr/>
        </p:nvCxnSpPr>
        <p:spPr>
          <a:xfrm flipH="1">
            <a:off x="7500150" y="2055389"/>
            <a:ext cx="228599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6C796C-CB16-5F4E-958D-AF6492990463}"/>
              </a:ext>
            </a:extLst>
          </p:cNvPr>
          <p:cNvCxnSpPr>
            <a:cxnSpLocks/>
          </p:cNvCxnSpPr>
          <p:nvPr/>
        </p:nvCxnSpPr>
        <p:spPr>
          <a:xfrm flipH="1">
            <a:off x="7500150" y="3860743"/>
            <a:ext cx="292490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99255E-3872-7344-9D39-E6F511023E88}"/>
              </a:ext>
            </a:extLst>
          </p:cNvPr>
          <p:cNvCxnSpPr>
            <a:cxnSpLocks/>
          </p:cNvCxnSpPr>
          <p:nvPr/>
        </p:nvCxnSpPr>
        <p:spPr>
          <a:xfrm flipH="1">
            <a:off x="10407472" y="3860743"/>
            <a:ext cx="3771" cy="762977"/>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6E3A5B4-A884-0B43-9261-920D5C2C491B}"/>
              </a:ext>
            </a:extLst>
          </p:cNvPr>
          <p:cNvSpPr txBox="1"/>
          <p:nvPr/>
        </p:nvSpPr>
        <p:spPr>
          <a:xfrm>
            <a:off x="2316451" y="2526713"/>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
        <p:nvSpPr>
          <p:cNvPr id="31" name="TextBox 30">
            <a:extLst>
              <a:ext uri="{FF2B5EF4-FFF2-40B4-BE49-F238E27FC236}">
                <a16:creationId xmlns:a16="http://schemas.microsoft.com/office/drawing/2014/main" id="{D93182AF-5A51-F140-A66F-25BB23F99F6C}"/>
              </a:ext>
            </a:extLst>
          </p:cNvPr>
          <p:cNvSpPr txBox="1"/>
          <p:nvPr/>
        </p:nvSpPr>
        <p:spPr>
          <a:xfrm>
            <a:off x="6321534" y="1439938"/>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32" name="TextBox 31">
            <a:extLst>
              <a:ext uri="{FF2B5EF4-FFF2-40B4-BE49-F238E27FC236}">
                <a16:creationId xmlns:a16="http://schemas.microsoft.com/office/drawing/2014/main" id="{2DF64197-02BB-5945-9C27-2C78CA6749C8}"/>
              </a:ext>
            </a:extLst>
          </p:cNvPr>
          <p:cNvSpPr txBox="1"/>
          <p:nvPr/>
        </p:nvSpPr>
        <p:spPr>
          <a:xfrm>
            <a:off x="6331152" y="4316958"/>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33" name="TextBox 32">
            <a:extLst>
              <a:ext uri="{FF2B5EF4-FFF2-40B4-BE49-F238E27FC236}">
                <a16:creationId xmlns:a16="http://schemas.microsoft.com/office/drawing/2014/main" id="{D7E82BD9-191F-9F4E-AF8E-CC48F2A9D1D4}"/>
              </a:ext>
            </a:extLst>
          </p:cNvPr>
          <p:cNvSpPr txBox="1"/>
          <p:nvPr/>
        </p:nvSpPr>
        <p:spPr>
          <a:xfrm>
            <a:off x="9786146" y="5747941"/>
            <a:ext cx="1242648" cy="461665"/>
          </a:xfrm>
          <a:prstGeom prst="rect">
            <a:avLst/>
          </a:prstGeom>
          <a:noFill/>
        </p:spPr>
        <p:txBody>
          <a:bodyPr wrap="none" rtlCol="0">
            <a:spAutoFit/>
          </a:bodyPr>
          <a:lstStyle/>
          <a:p>
            <a:pPr algn="ctr"/>
            <a:r>
              <a:rPr lang="en-IN" sz="1200" dirty="0">
                <a:solidFill>
                  <a:schemeClr val="tx2">
                    <a:lumMod val="60000"/>
                    <a:lumOff val="40000"/>
                  </a:schemeClr>
                </a:solidFill>
              </a:rPr>
              <a:t>Zip of code and</a:t>
            </a:r>
          </a:p>
          <a:p>
            <a:pPr algn="ctr"/>
            <a:r>
              <a:rPr lang="en-IN" sz="1200" dirty="0">
                <a:solidFill>
                  <a:schemeClr val="tx2">
                    <a:lumMod val="60000"/>
                    <a:lumOff val="40000"/>
                  </a:schemeClr>
                </a:solidFill>
              </a:rPr>
              <a:t>dependencies</a:t>
            </a:r>
          </a:p>
        </p:txBody>
      </p:sp>
      <p:sp>
        <p:nvSpPr>
          <p:cNvPr id="34" name="Rectangle 33">
            <a:extLst>
              <a:ext uri="{FF2B5EF4-FFF2-40B4-BE49-F238E27FC236}">
                <a16:creationId xmlns:a16="http://schemas.microsoft.com/office/drawing/2014/main" id="{B02684B3-CA80-BA4F-8C1B-955EFE0ECD98}"/>
              </a:ext>
            </a:extLst>
          </p:cNvPr>
          <p:cNvSpPr/>
          <p:nvPr/>
        </p:nvSpPr>
        <p:spPr>
          <a:xfrm>
            <a:off x="3189235" y="1667528"/>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
        <p:nvSpPr>
          <p:cNvPr id="35" name="Rectangle 34">
            <a:extLst>
              <a:ext uri="{FF2B5EF4-FFF2-40B4-BE49-F238E27FC236}">
                <a16:creationId xmlns:a16="http://schemas.microsoft.com/office/drawing/2014/main" id="{094C872D-4C9D-D740-A1F9-472A9FF27486}"/>
              </a:ext>
            </a:extLst>
          </p:cNvPr>
          <p:cNvSpPr/>
          <p:nvPr/>
        </p:nvSpPr>
        <p:spPr>
          <a:xfrm>
            <a:off x="7467137" y="168175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
        <p:nvSpPr>
          <p:cNvPr id="40" name="Rectangle 39">
            <a:extLst>
              <a:ext uri="{FF2B5EF4-FFF2-40B4-BE49-F238E27FC236}">
                <a16:creationId xmlns:a16="http://schemas.microsoft.com/office/drawing/2014/main" id="{D79D567A-8CBF-FA40-99EE-8814661C3B6B}"/>
              </a:ext>
            </a:extLst>
          </p:cNvPr>
          <p:cNvSpPr/>
          <p:nvPr/>
        </p:nvSpPr>
        <p:spPr>
          <a:xfrm>
            <a:off x="7850976" y="343878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pic>
        <p:nvPicPr>
          <p:cNvPr id="20" name="Picture 19">
            <a:extLst>
              <a:ext uri="{FF2B5EF4-FFF2-40B4-BE49-F238E27FC236}">
                <a16:creationId xmlns:a16="http://schemas.microsoft.com/office/drawing/2014/main" id="{589168D3-F45D-A74A-87ED-0872EA09992B}"/>
              </a:ext>
            </a:extLst>
          </p:cNvPr>
          <p:cNvPicPr>
            <a:picLocks noChangeAspect="1"/>
          </p:cNvPicPr>
          <p:nvPr/>
        </p:nvPicPr>
        <p:blipFill>
          <a:blip r:embed="rId5"/>
          <a:stretch>
            <a:fillRect/>
          </a:stretch>
        </p:blipFill>
        <p:spPr>
          <a:xfrm>
            <a:off x="646779" y="4630884"/>
            <a:ext cx="688967" cy="854319"/>
          </a:xfrm>
          <a:prstGeom prst="rect">
            <a:avLst/>
          </a:prstGeom>
        </p:spPr>
      </p:pic>
      <p:pic>
        <p:nvPicPr>
          <p:cNvPr id="21" name="Graphic 20">
            <a:extLst>
              <a:ext uri="{FF2B5EF4-FFF2-40B4-BE49-F238E27FC236}">
                <a16:creationId xmlns:a16="http://schemas.microsoft.com/office/drawing/2014/main" id="{6EABA08B-EA58-5741-A0A1-AEFB079C8A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5975" y="3505143"/>
            <a:ext cx="811815" cy="811815"/>
          </a:xfrm>
          <a:prstGeom prst="rect">
            <a:avLst/>
          </a:prstGeom>
        </p:spPr>
      </p:pic>
      <p:cxnSp>
        <p:nvCxnSpPr>
          <p:cNvPr id="22" name="Straight Arrow Connector 21">
            <a:extLst>
              <a:ext uri="{FF2B5EF4-FFF2-40B4-BE49-F238E27FC236}">
                <a16:creationId xmlns:a16="http://schemas.microsoft.com/office/drawing/2014/main" id="{E0B88088-9056-804D-BF44-8EE3A42794B9}"/>
              </a:ext>
            </a:extLst>
          </p:cNvPr>
          <p:cNvCxnSpPr>
            <a:cxnSpLocks/>
          </p:cNvCxnSpPr>
          <p:nvPr/>
        </p:nvCxnSpPr>
        <p:spPr>
          <a:xfrm flipH="1">
            <a:off x="4970490" y="3731684"/>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649D22-3C41-2B4C-A706-61666B69952E}"/>
              </a:ext>
            </a:extLst>
          </p:cNvPr>
          <p:cNvCxnSpPr>
            <a:cxnSpLocks/>
          </p:cNvCxnSpPr>
          <p:nvPr/>
        </p:nvCxnSpPr>
        <p:spPr>
          <a:xfrm>
            <a:off x="4992006" y="3980903"/>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0B1EFF8-B170-1042-8809-A7535843DA9D}"/>
              </a:ext>
            </a:extLst>
          </p:cNvPr>
          <p:cNvSpPr txBox="1"/>
          <p:nvPr/>
        </p:nvSpPr>
        <p:spPr>
          <a:xfrm>
            <a:off x="3972805" y="4308540"/>
            <a:ext cx="978153" cy="276999"/>
          </a:xfrm>
          <a:prstGeom prst="rect">
            <a:avLst/>
          </a:prstGeom>
          <a:noFill/>
        </p:spPr>
        <p:txBody>
          <a:bodyPr wrap="none" rtlCol="0">
            <a:spAutoFit/>
          </a:bodyPr>
          <a:lstStyle/>
          <a:p>
            <a:r>
              <a:rPr lang="en-IN" sz="1200" dirty="0">
                <a:solidFill>
                  <a:schemeClr val="tx2">
                    <a:lumMod val="60000"/>
                    <a:lumOff val="40000"/>
                  </a:schemeClr>
                </a:solidFill>
              </a:rPr>
              <a:t>Amazon S3</a:t>
            </a:r>
          </a:p>
        </p:txBody>
      </p:sp>
      <p:sp>
        <p:nvSpPr>
          <p:cNvPr id="29" name="TextBox 28">
            <a:extLst>
              <a:ext uri="{FF2B5EF4-FFF2-40B4-BE49-F238E27FC236}">
                <a16:creationId xmlns:a16="http://schemas.microsoft.com/office/drawing/2014/main" id="{E9966780-5F26-A74B-9097-6B7189CC6CC5}"/>
              </a:ext>
            </a:extLst>
          </p:cNvPr>
          <p:cNvSpPr txBox="1"/>
          <p:nvPr/>
        </p:nvSpPr>
        <p:spPr>
          <a:xfrm>
            <a:off x="47991" y="5581385"/>
            <a:ext cx="1896674" cy="276999"/>
          </a:xfrm>
          <a:prstGeom prst="rect">
            <a:avLst/>
          </a:prstGeom>
          <a:noFill/>
        </p:spPr>
        <p:txBody>
          <a:bodyPr wrap="none" rtlCol="0">
            <a:spAutoFit/>
          </a:bodyPr>
          <a:lstStyle/>
          <a:p>
            <a:pPr algn="ctr"/>
            <a:r>
              <a:rPr lang="en-IN" sz="1200" dirty="0">
                <a:solidFill>
                  <a:schemeClr val="tx2">
                    <a:lumMod val="60000"/>
                    <a:lumOff val="40000"/>
                  </a:schemeClr>
                </a:solidFill>
              </a:rPr>
              <a:t>Notification Configuration</a:t>
            </a:r>
          </a:p>
        </p:txBody>
      </p:sp>
      <p:cxnSp>
        <p:nvCxnSpPr>
          <p:cNvPr id="36" name="Straight Arrow Connector 35">
            <a:extLst>
              <a:ext uri="{FF2B5EF4-FFF2-40B4-BE49-F238E27FC236}">
                <a16:creationId xmlns:a16="http://schemas.microsoft.com/office/drawing/2014/main" id="{06F87DB1-0CCB-A44D-887F-FA9387657568}"/>
              </a:ext>
            </a:extLst>
          </p:cNvPr>
          <p:cNvCxnSpPr>
            <a:cxnSpLocks/>
          </p:cNvCxnSpPr>
          <p:nvPr/>
        </p:nvCxnSpPr>
        <p:spPr>
          <a:xfrm>
            <a:off x="991263" y="3852456"/>
            <a:ext cx="277391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00DDAC-6149-9941-8610-9A2AA20B6365}"/>
              </a:ext>
            </a:extLst>
          </p:cNvPr>
          <p:cNvCxnSpPr>
            <a:cxnSpLocks/>
          </p:cNvCxnSpPr>
          <p:nvPr/>
        </p:nvCxnSpPr>
        <p:spPr>
          <a:xfrm>
            <a:off x="991263" y="3875416"/>
            <a:ext cx="1" cy="659286"/>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E1E96E68-3256-694D-A4DE-08876617D681}"/>
              </a:ext>
            </a:extLst>
          </p:cNvPr>
          <p:cNvSpPr/>
          <p:nvPr/>
        </p:nvSpPr>
        <p:spPr>
          <a:xfrm>
            <a:off x="0" y="3520600"/>
            <a:ext cx="4093126" cy="276999"/>
          </a:xfrm>
          <a:prstGeom prst="rect">
            <a:avLst/>
          </a:prstGeom>
        </p:spPr>
        <p:txBody>
          <a:bodyPr wrap="square">
            <a:spAutoFit/>
          </a:bodyPr>
          <a:lstStyle/>
          <a:p>
            <a:pPr algn="ctr"/>
            <a:r>
              <a:rPr lang="en-IN" sz="1200" dirty="0">
                <a:solidFill>
                  <a:srgbClr val="000000"/>
                </a:solidFill>
                <a:latin typeface="Menlo" panose="020B0609030804020204" pitchFamily="49" charset="0"/>
              </a:rPr>
              <a:t>S3.put_bucket_notification_configuration()</a:t>
            </a:r>
          </a:p>
        </p:txBody>
      </p:sp>
      <p:cxnSp>
        <p:nvCxnSpPr>
          <p:cNvPr id="39" name="Straight Arrow Connector 38">
            <a:extLst>
              <a:ext uri="{FF2B5EF4-FFF2-40B4-BE49-F238E27FC236}">
                <a16:creationId xmlns:a16="http://schemas.microsoft.com/office/drawing/2014/main" id="{96608AA8-5C62-8443-AEDA-E5BCECB39BCD}"/>
              </a:ext>
            </a:extLst>
          </p:cNvPr>
          <p:cNvCxnSpPr>
            <a:cxnSpLocks/>
          </p:cNvCxnSpPr>
          <p:nvPr/>
        </p:nvCxnSpPr>
        <p:spPr>
          <a:xfrm flipV="1">
            <a:off x="6932155" y="4585603"/>
            <a:ext cx="0" cy="65333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F7904FB-FDC5-2148-A688-4846052DFCCF}"/>
              </a:ext>
            </a:extLst>
          </p:cNvPr>
          <p:cNvSpPr/>
          <p:nvPr/>
        </p:nvSpPr>
        <p:spPr>
          <a:xfrm>
            <a:off x="5481665" y="5283169"/>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Lambda.add_permission(S3)</a:t>
            </a:r>
          </a:p>
        </p:txBody>
      </p:sp>
      <p:sp>
        <p:nvSpPr>
          <p:cNvPr id="42" name="Slide Number Placeholder 2">
            <a:extLst>
              <a:ext uri="{FF2B5EF4-FFF2-40B4-BE49-F238E27FC236}">
                <a16:creationId xmlns:a16="http://schemas.microsoft.com/office/drawing/2014/main" id="{46AE3E4C-DD55-B445-8231-A423CA7D550C}"/>
              </a:ext>
            </a:extLst>
          </p:cNvPr>
          <p:cNvSpPr txBox="1">
            <a:spLocks/>
          </p:cNvSpPr>
          <p:nvPr/>
        </p:nvSpPr>
        <p:spPr>
          <a:xfrm>
            <a:off x="9220200" y="634523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0E0192-C642-4D4F-AE82-A0D0DC02E26B}" type="slidenum">
              <a:rPr lang="en-US" smtClean="0"/>
              <a:pPr/>
              <a:t>78</a:t>
            </a:fld>
            <a:endParaRPr lang="en-US" dirty="0"/>
          </a:p>
        </p:txBody>
      </p:sp>
      <p:sp>
        <p:nvSpPr>
          <p:cNvPr id="25" name="Rectangle 24">
            <a:extLst>
              <a:ext uri="{FF2B5EF4-FFF2-40B4-BE49-F238E27FC236}">
                <a16:creationId xmlns:a16="http://schemas.microsoft.com/office/drawing/2014/main" id="{EC8F46E9-CBE5-2B45-A191-0097403427F4}"/>
              </a:ext>
            </a:extLst>
          </p:cNvPr>
          <p:cNvSpPr/>
          <p:nvPr/>
        </p:nvSpPr>
        <p:spPr>
          <a:xfrm>
            <a:off x="0" y="1086522"/>
            <a:ext cx="12191999" cy="5123084"/>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aphicFrame>
        <p:nvGraphicFramePr>
          <p:cNvPr id="43" name="Diagram 42">
            <a:extLst>
              <a:ext uri="{FF2B5EF4-FFF2-40B4-BE49-F238E27FC236}">
                <a16:creationId xmlns:a16="http://schemas.microsoft.com/office/drawing/2014/main" id="{BF7F6ECB-FA9F-B245-A6F9-EFD1EA7FACF5}"/>
              </a:ext>
            </a:extLst>
          </p:cNvPr>
          <p:cNvGraphicFramePr/>
          <p:nvPr/>
        </p:nvGraphicFramePr>
        <p:xfrm>
          <a:off x="1944665" y="4534702"/>
          <a:ext cx="3475316" cy="18198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44" name="Straight Arrow Connector 43">
            <a:extLst>
              <a:ext uri="{FF2B5EF4-FFF2-40B4-BE49-F238E27FC236}">
                <a16:creationId xmlns:a16="http://schemas.microsoft.com/office/drawing/2014/main" id="{D92D4928-D59C-3A4F-8EF3-B45875C789E3}"/>
              </a:ext>
            </a:extLst>
          </p:cNvPr>
          <p:cNvCxnSpPr>
            <a:cxnSpLocks/>
          </p:cNvCxnSpPr>
          <p:nvPr/>
        </p:nvCxnSpPr>
        <p:spPr>
          <a:xfrm>
            <a:off x="5481665" y="4940416"/>
            <a:ext cx="4415370"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C2EEFBA-50A9-6E42-8EBE-FD60F026C368}"/>
              </a:ext>
            </a:extLst>
          </p:cNvPr>
          <p:cNvCxnSpPr>
            <a:cxnSpLocks/>
          </p:cNvCxnSpPr>
          <p:nvPr/>
        </p:nvCxnSpPr>
        <p:spPr>
          <a:xfrm flipH="1">
            <a:off x="1335746" y="5402995"/>
            <a:ext cx="503813"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239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2C7F-5B81-1945-B889-B3DFD199CC3B}"/>
              </a:ext>
            </a:extLst>
          </p:cNvPr>
          <p:cNvSpPr>
            <a:spLocks noGrp="1"/>
          </p:cNvSpPr>
          <p:nvPr>
            <p:ph type="title"/>
          </p:nvPr>
        </p:nvSpPr>
        <p:spPr/>
        <p:txBody>
          <a:bodyPr/>
          <a:lstStyle/>
          <a:p>
            <a:r>
              <a:rPr lang="en-IN" dirty="0"/>
              <a:t>Image Thumbnail Generator</a:t>
            </a:r>
            <a:endParaRPr lang="en-US" dirty="0"/>
          </a:p>
        </p:txBody>
      </p:sp>
      <p:sp>
        <p:nvSpPr>
          <p:cNvPr id="3" name="Slide Number Placeholder 2">
            <a:extLst>
              <a:ext uri="{FF2B5EF4-FFF2-40B4-BE49-F238E27FC236}">
                <a16:creationId xmlns:a16="http://schemas.microsoft.com/office/drawing/2014/main" id="{882A789E-6159-B646-9596-6B4F9CEA6DE7}"/>
              </a:ext>
            </a:extLst>
          </p:cNvPr>
          <p:cNvSpPr>
            <a:spLocks noGrp="1"/>
          </p:cNvSpPr>
          <p:nvPr>
            <p:ph type="sldNum" sz="quarter" idx="4"/>
          </p:nvPr>
        </p:nvSpPr>
        <p:spPr>
          <a:xfrm>
            <a:off x="10425056" y="6291450"/>
            <a:ext cx="2743200" cy="365125"/>
          </a:xfrm>
        </p:spPr>
        <p:txBody>
          <a:bodyPr/>
          <a:lstStyle/>
          <a:p>
            <a:fld id="{0E0E0192-C642-4D4F-AE82-A0D0DC02E26B}" type="slidenum">
              <a:rPr lang="en-US" smtClean="0"/>
              <a:t>79</a:t>
            </a:fld>
            <a:endParaRPr lang="en-US" dirty="0"/>
          </a:p>
        </p:txBody>
      </p:sp>
      <p:pic>
        <p:nvPicPr>
          <p:cNvPr id="5" name="Picture 4">
            <a:extLst>
              <a:ext uri="{FF2B5EF4-FFF2-40B4-BE49-F238E27FC236}">
                <a16:creationId xmlns:a16="http://schemas.microsoft.com/office/drawing/2014/main" id="{9519D8F1-2346-7F48-8D5D-A37B080D9B4B}"/>
              </a:ext>
            </a:extLst>
          </p:cNvPr>
          <p:cNvPicPr>
            <a:picLocks noChangeAspect="1"/>
          </p:cNvPicPr>
          <p:nvPr/>
        </p:nvPicPr>
        <p:blipFill>
          <a:blip r:embed="rId2"/>
          <a:stretch>
            <a:fillRect/>
          </a:stretch>
        </p:blipFill>
        <p:spPr>
          <a:xfrm>
            <a:off x="2295102" y="1587443"/>
            <a:ext cx="935892" cy="935892"/>
          </a:xfrm>
          <a:prstGeom prst="rect">
            <a:avLst/>
          </a:prstGeom>
        </p:spPr>
      </p:pic>
      <p:pic>
        <p:nvPicPr>
          <p:cNvPr id="7" name="Picture 6">
            <a:extLst>
              <a:ext uri="{FF2B5EF4-FFF2-40B4-BE49-F238E27FC236}">
                <a16:creationId xmlns:a16="http://schemas.microsoft.com/office/drawing/2014/main" id="{9DF3E1B1-7BB8-0547-AF49-5B6BB00B4CE2}"/>
              </a:ext>
            </a:extLst>
          </p:cNvPr>
          <p:cNvPicPr>
            <a:picLocks noChangeAspect="1"/>
          </p:cNvPicPr>
          <p:nvPr/>
        </p:nvPicPr>
        <p:blipFill>
          <a:blip r:embed="rId3"/>
          <a:stretch>
            <a:fillRect/>
          </a:stretch>
        </p:blipFill>
        <p:spPr>
          <a:xfrm>
            <a:off x="6357637" y="1561066"/>
            <a:ext cx="962269" cy="962269"/>
          </a:xfrm>
          <a:prstGeom prst="rect">
            <a:avLst/>
          </a:prstGeom>
        </p:spPr>
      </p:pic>
      <p:pic>
        <p:nvPicPr>
          <p:cNvPr id="10" name="Graphic 44">
            <a:extLst>
              <a:ext uri="{FF2B5EF4-FFF2-40B4-BE49-F238E27FC236}">
                <a16:creationId xmlns:a16="http://schemas.microsoft.com/office/drawing/2014/main" id="{07B29DFE-D75F-4844-A8AF-455EEBE65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405" y="3480718"/>
            <a:ext cx="775501" cy="77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4DE65EA-9983-D74F-AFAA-0D15A08874EF}"/>
              </a:ext>
            </a:extLst>
          </p:cNvPr>
          <p:cNvPicPr>
            <a:picLocks noChangeAspect="1"/>
          </p:cNvPicPr>
          <p:nvPr/>
        </p:nvPicPr>
        <p:blipFill>
          <a:blip r:embed="rId5"/>
          <a:stretch>
            <a:fillRect/>
          </a:stretch>
        </p:blipFill>
        <p:spPr>
          <a:xfrm>
            <a:off x="10062988" y="4811778"/>
            <a:ext cx="688967" cy="854319"/>
          </a:xfrm>
          <a:prstGeom prst="rect">
            <a:avLst/>
          </a:prstGeom>
        </p:spPr>
      </p:pic>
      <p:cxnSp>
        <p:nvCxnSpPr>
          <p:cNvPr id="15" name="Straight Arrow Connector 14">
            <a:extLst>
              <a:ext uri="{FF2B5EF4-FFF2-40B4-BE49-F238E27FC236}">
                <a16:creationId xmlns:a16="http://schemas.microsoft.com/office/drawing/2014/main" id="{71112E9A-13D0-684D-BF28-05A85B171B15}"/>
              </a:ext>
            </a:extLst>
          </p:cNvPr>
          <p:cNvCxnSpPr>
            <a:cxnSpLocks/>
          </p:cNvCxnSpPr>
          <p:nvPr/>
        </p:nvCxnSpPr>
        <p:spPr>
          <a:xfrm>
            <a:off x="6894319" y="2320135"/>
            <a:ext cx="0" cy="96715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4FF783-D8A7-234B-8983-62110D4D845B}"/>
              </a:ext>
            </a:extLst>
          </p:cNvPr>
          <p:cNvCxnSpPr>
            <a:cxnSpLocks/>
            <a:stCxn id="5" idx="3"/>
          </p:cNvCxnSpPr>
          <p:nvPr/>
        </p:nvCxnSpPr>
        <p:spPr>
          <a:xfrm>
            <a:off x="3230994" y="2055389"/>
            <a:ext cx="3011854"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993C80-30D6-1D4A-86EC-ECB9D369DA3E}"/>
              </a:ext>
            </a:extLst>
          </p:cNvPr>
          <p:cNvCxnSpPr>
            <a:cxnSpLocks/>
          </p:cNvCxnSpPr>
          <p:nvPr/>
        </p:nvCxnSpPr>
        <p:spPr>
          <a:xfrm flipH="1">
            <a:off x="7500150" y="2055389"/>
            <a:ext cx="228599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6C796C-CB16-5F4E-958D-AF6492990463}"/>
              </a:ext>
            </a:extLst>
          </p:cNvPr>
          <p:cNvCxnSpPr>
            <a:cxnSpLocks/>
          </p:cNvCxnSpPr>
          <p:nvPr/>
        </p:nvCxnSpPr>
        <p:spPr>
          <a:xfrm flipH="1">
            <a:off x="7500150" y="3860743"/>
            <a:ext cx="2924906"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99255E-3872-7344-9D39-E6F511023E88}"/>
              </a:ext>
            </a:extLst>
          </p:cNvPr>
          <p:cNvCxnSpPr>
            <a:cxnSpLocks/>
          </p:cNvCxnSpPr>
          <p:nvPr/>
        </p:nvCxnSpPr>
        <p:spPr>
          <a:xfrm flipH="1">
            <a:off x="10407472" y="3860743"/>
            <a:ext cx="3771" cy="762977"/>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6E3A5B4-A884-0B43-9261-920D5C2C491B}"/>
              </a:ext>
            </a:extLst>
          </p:cNvPr>
          <p:cNvSpPr txBox="1"/>
          <p:nvPr/>
        </p:nvSpPr>
        <p:spPr>
          <a:xfrm>
            <a:off x="2316451" y="2526713"/>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
        <p:nvSpPr>
          <p:cNvPr id="31" name="TextBox 30">
            <a:extLst>
              <a:ext uri="{FF2B5EF4-FFF2-40B4-BE49-F238E27FC236}">
                <a16:creationId xmlns:a16="http://schemas.microsoft.com/office/drawing/2014/main" id="{D93182AF-5A51-F140-A66F-25BB23F99F6C}"/>
              </a:ext>
            </a:extLst>
          </p:cNvPr>
          <p:cNvSpPr txBox="1"/>
          <p:nvPr/>
        </p:nvSpPr>
        <p:spPr>
          <a:xfrm>
            <a:off x="6321534" y="1439938"/>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32" name="TextBox 31">
            <a:extLst>
              <a:ext uri="{FF2B5EF4-FFF2-40B4-BE49-F238E27FC236}">
                <a16:creationId xmlns:a16="http://schemas.microsoft.com/office/drawing/2014/main" id="{2DF64197-02BB-5945-9C27-2C78CA6749C8}"/>
              </a:ext>
            </a:extLst>
          </p:cNvPr>
          <p:cNvSpPr txBox="1"/>
          <p:nvPr/>
        </p:nvSpPr>
        <p:spPr>
          <a:xfrm>
            <a:off x="6331152" y="4316958"/>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sp>
        <p:nvSpPr>
          <p:cNvPr id="33" name="TextBox 32">
            <a:extLst>
              <a:ext uri="{FF2B5EF4-FFF2-40B4-BE49-F238E27FC236}">
                <a16:creationId xmlns:a16="http://schemas.microsoft.com/office/drawing/2014/main" id="{D7E82BD9-191F-9F4E-AF8E-CC48F2A9D1D4}"/>
              </a:ext>
            </a:extLst>
          </p:cNvPr>
          <p:cNvSpPr txBox="1"/>
          <p:nvPr/>
        </p:nvSpPr>
        <p:spPr>
          <a:xfrm>
            <a:off x="9786146" y="5747941"/>
            <a:ext cx="1242648" cy="461665"/>
          </a:xfrm>
          <a:prstGeom prst="rect">
            <a:avLst/>
          </a:prstGeom>
          <a:noFill/>
        </p:spPr>
        <p:txBody>
          <a:bodyPr wrap="none" rtlCol="0">
            <a:spAutoFit/>
          </a:bodyPr>
          <a:lstStyle/>
          <a:p>
            <a:pPr algn="ctr"/>
            <a:r>
              <a:rPr lang="en-IN" sz="1200" dirty="0">
                <a:solidFill>
                  <a:schemeClr val="tx2">
                    <a:lumMod val="60000"/>
                    <a:lumOff val="40000"/>
                  </a:schemeClr>
                </a:solidFill>
              </a:rPr>
              <a:t>Zip of code and</a:t>
            </a:r>
          </a:p>
          <a:p>
            <a:pPr algn="ctr"/>
            <a:r>
              <a:rPr lang="en-IN" sz="1200" dirty="0">
                <a:solidFill>
                  <a:schemeClr val="tx2">
                    <a:lumMod val="60000"/>
                    <a:lumOff val="40000"/>
                  </a:schemeClr>
                </a:solidFill>
              </a:rPr>
              <a:t>dependencies</a:t>
            </a:r>
          </a:p>
        </p:txBody>
      </p:sp>
      <p:sp>
        <p:nvSpPr>
          <p:cNvPr id="34" name="Rectangle 33">
            <a:extLst>
              <a:ext uri="{FF2B5EF4-FFF2-40B4-BE49-F238E27FC236}">
                <a16:creationId xmlns:a16="http://schemas.microsoft.com/office/drawing/2014/main" id="{B02684B3-CA80-BA4F-8C1B-955EFE0ECD98}"/>
              </a:ext>
            </a:extLst>
          </p:cNvPr>
          <p:cNvSpPr/>
          <p:nvPr/>
        </p:nvSpPr>
        <p:spPr>
          <a:xfrm>
            <a:off x="3189235" y="1667528"/>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
        <p:nvSpPr>
          <p:cNvPr id="35" name="Rectangle 34">
            <a:extLst>
              <a:ext uri="{FF2B5EF4-FFF2-40B4-BE49-F238E27FC236}">
                <a16:creationId xmlns:a16="http://schemas.microsoft.com/office/drawing/2014/main" id="{094C872D-4C9D-D740-A1F9-472A9FF27486}"/>
              </a:ext>
            </a:extLst>
          </p:cNvPr>
          <p:cNvSpPr/>
          <p:nvPr/>
        </p:nvSpPr>
        <p:spPr>
          <a:xfrm>
            <a:off x="7467137" y="168175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
        <p:nvSpPr>
          <p:cNvPr id="40" name="Rectangle 39">
            <a:extLst>
              <a:ext uri="{FF2B5EF4-FFF2-40B4-BE49-F238E27FC236}">
                <a16:creationId xmlns:a16="http://schemas.microsoft.com/office/drawing/2014/main" id="{D79D567A-8CBF-FA40-99EE-8814661C3B6B}"/>
              </a:ext>
            </a:extLst>
          </p:cNvPr>
          <p:cNvSpPr/>
          <p:nvPr/>
        </p:nvSpPr>
        <p:spPr>
          <a:xfrm>
            <a:off x="7850976" y="343878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Lambda.create_function()</a:t>
            </a:r>
          </a:p>
        </p:txBody>
      </p:sp>
      <p:pic>
        <p:nvPicPr>
          <p:cNvPr id="20" name="Picture 19">
            <a:extLst>
              <a:ext uri="{FF2B5EF4-FFF2-40B4-BE49-F238E27FC236}">
                <a16:creationId xmlns:a16="http://schemas.microsoft.com/office/drawing/2014/main" id="{589168D3-F45D-A74A-87ED-0872EA09992B}"/>
              </a:ext>
            </a:extLst>
          </p:cNvPr>
          <p:cNvPicPr>
            <a:picLocks noChangeAspect="1"/>
          </p:cNvPicPr>
          <p:nvPr/>
        </p:nvPicPr>
        <p:blipFill>
          <a:blip r:embed="rId5"/>
          <a:stretch>
            <a:fillRect/>
          </a:stretch>
        </p:blipFill>
        <p:spPr>
          <a:xfrm>
            <a:off x="646779" y="4630884"/>
            <a:ext cx="688967" cy="854319"/>
          </a:xfrm>
          <a:prstGeom prst="rect">
            <a:avLst/>
          </a:prstGeom>
        </p:spPr>
      </p:pic>
      <p:pic>
        <p:nvPicPr>
          <p:cNvPr id="21" name="Graphic 20">
            <a:extLst>
              <a:ext uri="{FF2B5EF4-FFF2-40B4-BE49-F238E27FC236}">
                <a16:creationId xmlns:a16="http://schemas.microsoft.com/office/drawing/2014/main" id="{6EABA08B-EA58-5741-A0A1-AEFB079C8A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5975" y="3505143"/>
            <a:ext cx="811815" cy="811815"/>
          </a:xfrm>
          <a:prstGeom prst="rect">
            <a:avLst/>
          </a:prstGeom>
        </p:spPr>
      </p:pic>
      <p:cxnSp>
        <p:nvCxnSpPr>
          <p:cNvPr id="22" name="Straight Arrow Connector 21">
            <a:extLst>
              <a:ext uri="{FF2B5EF4-FFF2-40B4-BE49-F238E27FC236}">
                <a16:creationId xmlns:a16="http://schemas.microsoft.com/office/drawing/2014/main" id="{E0B88088-9056-804D-BF44-8EE3A42794B9}"/>
              </a:ext>
            </a:extLst>
          </p:cNvPr>
          <p:cNvCxnSpPr>
            <a:cxnSpLocks/>
          </p:cNvCxnSpPr>
          <p:nvPr/>
        </p:nvCxnSpPr>
        <p:spPr>
          <a:xfrm flipH="1">
            <a:off x="4970490" y="3731684"/>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649D22-3C41-2B4C-A706-61666B69952E}"/>
              </a:ext>
            </a:extLst>
          </p:cNvPr>
          <p:cNvCxnSpPr>
            <a:cxnSpLocks/>
          </p:cNvCxnSpPr>
          <p:nvPr/>
        </p:nvCxnSpPr>
        <p:spPr>
          <a:xfrm>
            <a:off x="4992006" y="3980903"/>
            <a:ext cx="1347664" cy="0"/>
          </a:xfrm>
          <a:prstGeom prst="straightConnector1">
            <a:avLst/>
          </a:prstGeom>
          <a:ln w="31750">
            <a:solidFill>
              <a:schemeClr val="accent6">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0B1EFF8-B170-1042-8809-A7535843DA9D}"/>
              </a:ext>
            </a:extLst>
          </p:cNvPr>
          <p:cNvSpPr txBox="1"/>
          <p:nvPr/>
        </p:nvSpPr>
        <p:spPr>
          <a:xfrm>
            <a:off x="3972805" y="4308540"/>
            <a:ext cx="978153" cy="276999"/>
          </a:xfrm>
          <a:prstGeom prst="rect">
            <a:avLst/>
          </a:prstGeom>
          <a:noFill/>
        </p:spPr>
        <p:txBody>
          <a:bodyPr wrap="none" rtlCol="0">
            <a:spAutoFit/>
          </a:bodyPr>
          <a:lstStyle/>
          <a:p>
            <a:r>
              <a:rPr lang="en-IN" sz="1200" dirty="0">
                <a:solidFill>
                  <a:schemeClr val="tx2">
                    <a:lumMod val="60000"/>
                    <a:lumOff val="40000"/>
                  </a:schemeClr>
                </a:solidFill>
              </a:rPr>
              <a:t>Amazon S3</a:t>
            </a:r>
          </a:p>
        </p:txBody>
      </p:sp>
      <p:sp>
        <p:nvSpPr>
          <p:cNvPr id="29" name="TextBox 28">
            <a:extLst>
              <a:ext uri="{FF2B5EF4-FFF2-40B4-BE49-F238E27FC236}">
                <a16:creationId xmlns:a16="http://schemas.microsoft.com/office/drawing/2014/main" id="{E9966780-5F26-A74B-9097-6B7189CC6CC5}"/>
              </a:ext>
            </a:extLst>
          </p:cNvPr>
          <p:cNvSpPr txBox="1"/>
          <p:nvPr/>
        </p:nvSpPr>
        <p:spPr>
          <a:xfrm>
            <a:off x="47991" y="5581385"/>
            <a:ext cx="1896674" cy="276999"/>
          </a:xfrm>
          <a:prstGeom prst="rect">
            <a:avLst/>
          </a:prstGeom>
          <a:noFill/>
        </p:spPr>
        <p:txBody>
          <a:bodyPr wrap="none" rtlCol="0">
            <a:spAutoFit/>
          </a:bodyPr>
          <a:lstStyle/>
          <a:p>
            <a:pPr algn="ctr"/>
            <a:r>
              <a:rPr lang="en-IN" sz="1200" dirty="0">
                <a:solidFill>
                  <a:schemeClr val="tx2">
                    <a:lumMod val="60000"/>
                    <a:lumOff val="40000"/>
                  </a:schemeClr>
                </a:solidFill>
              </a:rPr>
              <a:t>Notification Configuration</a:t>
            </a:r>
          </a:p>
        </p:txBody>
      </p:sp>
      <p:cxnSp>
        <p:nvCxnSpPr>
          <p:cNvPr id="36" name="Straight Arrow Connector 35">
            <a:extLst>
              <a:ext uri="{FF2B5EF4-FFF2-40B4-BE49-F238E27FC236}">
                <a16:creationId xmlns:a16="http://schemas.microsoft.com/office/drawing/2014/main" id="{06F87DB1-0CCB-A44D-887F-FA9387657568}"/>
              </a:ext>
            </a:extLst>
          </p:cNvPr>
          <p:cNvCxnSpPr>
            <a:cxnSpLocks/>
          </p:cNvCxnSpPr>
          <p:nvPr/>
        </p:nvCxnSpPr>
        <p:spPr>
          <a:xfrm>
            <a:off x="991263" y="3852456"/>
            <a:ext cx="277391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00DDAC-6149-9941-8610-9A2AA20B6365}"/>
              </a:ext>
            </a:extLst>
          </p:cNvPr>
          <p:cNvCxnSpPr>
            <a:cxnSpLocks/>
          </p:cNvCxnSpPr>
          <p:nvPr/>
        </p:nvCxnSpPr>
        <p:spPr>
          <a:xfrm>
            <a:off x="991263" y="3875416"/>
            <a:ext cx="1" cy="659286"/>
          </a:xfrm>
          <a:prstGeom prst="straightConnector1">
            <a:avLst/>
          </a:prstGeom>
          <a:ln w="31750" cap="flat" cmpd="sng" algn="ctr">
            <a:solidFill>
              <a:schemeClr val="tx2">
                <a:lumMod val="40000"/>
                <a:lumOff val="6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E1E96E68-3256-694D-A4DE-08876617D681}"/>
              </a:ext>
            </a:extLst>
          </p:cNvPr>
          <p:cNvSpPr/>
          <p:nvPr/>
        </p:nvSpPr>
        <p:spPr>
          <a:xfrm>
            <a:off x="0" y="3520600"/>
            <a:ext cx="4093126" cy="276999"/>
          </a:xfrm>
          <a:prstGeom prst="rect">
            <a:avLst/>
          </a:prstGeom>
        </p:spPr>
        <p:txBody>
          <a:bodyPr wrap="square">
            <a:spAutoFit/>
          </a:bodyPr>
          <a:lstStyle/>
          <a:p>
            <a:pPr algn="ctr"/>
            <a:r>
              <a:rPr lang="en-IN" sz="1200" dirty="0">
                <a:solidFill>
                  <a:srgbClr val="000000"/>
                </a:solidFill>
                <a:latin typeface="Menlo" panose="020B0609030804020204" pitchFamily="49" charset="0"/>
              </a:rPr>
              <a:t>S3.put_bucket_notification_configuration()</a:t>
            </a:r>
          </a:p>
        </p:txBody>
      </p:sp>
      <p:cxnSp>
        <p:nvCxnSpPr>
          <p:cNvPr id="39" name="Straight Arrow Connector 38">
            <a:extLst>
              <a:ext uri="{FF2B5EF4-FFF2-40B4-BE49-F238E27FC236}">
                <a16:creationId xmlns:a16="http://schemas.microsoft.com/office/drawing/2014/main" id="{96608AA8-5C62-8443-AEDA-E5BCECB39BCD}"/>
              </a:ext>
            </a:extLst>
          </p:cNvPr>
          <p:cNvCxnSpPr>
            <a:cxnSpLocks/>
          </p:cNvCxnSpPr>
          <p:nvPr/>
        </p:nvCxnSpPr>
        <p:spPr>
          <a:xfrm flipV="1">
            <a:off x="6932155" y="4585603"/>
            <a:ext cx="0" cy="653334"/>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F7904FB-FDC5-2148-A688-4846052DFCCF}"/>
              </a:ext>
            </a:extLst>
          </p:cNvPr>
          <p:cNvSpPr/>
          <p:nvPr/>
        </p:nvSpPr>
        <p:spPr>
          <a:xfrm>
            <a:off x="5481665" y="5283169"/>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Lambda.add_permission(S3)</a:t>
            </a:r>
          </a:p>
        </p:txBody>
      </p:sp>
      <p:sp>
        <p:nvSpPr>
          <p:cNvPr id="42" name="Slide Number Placeholder 2">
            <a:extLst>
              <a:ext uri="{FF2B5EF4-FFF2-40B4-BE49-F238E27FC236}">
                <a16:creationId xmlns:a16="http://schemas.microsoft.com/office/drawing/2014/main" id="{46AE3E4C-DD55-B445-8231-A423CA7D550C}"/>
              </a:ext>
            </a:extLst>
          </p:cNvPr>
          <p:cNvSpPr txBox="1">
            <a:spLocks/>
          </p:cNvSpPr>
          <p:nvPr/>
        </p:nvSpPr>
        <p:spPr>
          <a:xfrm>
            <a:off x="9220200" y="634523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0E0192-C642-4D4F-AE82-A0D0DC02E26B}" type="slidenum">
              <a:rPr lang="en-US" smtClean="0"/>
              <a:pPr/>
              <a:t>79</a:t>
            </a:fld>
            <a:endParaRPr lang="en-US" dirty="0"/>
          </a:p>
        </p:txBody>
      </p:sp>
      <p:sp>
        <p:nvSpPr>
          <p:cNvPr id="25" name="Rectangle 24">
            <a:extLst>
              <a:ext uri="{FF2B5EF4-FFF2-40B4-BE49-F238E27FC236}">
                <a16:creationId xmlns:a16="http://schemas.microsoft.com/office/drawing/2014/main" id="{EC8F46E9-CBE5-2B45-A191-0097403427F4}"/>
              </a:ext>
            </a:extLst>
          </p:cNvPr>
          <p:cNvSpPr/>
          <p:nvPr/>
        </p:nvSpPr>
        <p:spPr>
          <a:xfrm>
            <a:off x="0" y="1086522"/>
            <a:ext cx="12191999" cy="5123084"/>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aphicFrame>
        <p:nvGraphicFramePr>
          <p:cNvPr id="43" name="Diagram 42">
            <a:extLst>
              <a:ext uri="{FF2B5EF4-FFF2-40B4-BE49-F238E27FC236}">
                <a16:creationId xmlns:a16="http://schemas.microsoft.com/office/drawing/2014/main" id="{BF7F6ECB-FA9F-B245-A6F9-EFD1EA7FACF5}"/>
              </a:ext>
            </a:extLst>
          </p:cNvPr>
          <p:cNvGraphicFramePr/>
          <p:nvPr/>
        </p:nvGraphicFramePr>
        <p:xfrm>
          <a:off x="1944665" y="4534702"/>
          <a:ext cx="3475316" cy="18198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44" name="Straight Arrow Connector 43">
            <a:extLst>
              <a:ext uri="{FF2B5EF4-FFF2-40B4-BE49-F238E27FC236}">
                <a16:creationId xmlns:a16="http://schemas.microsoft.com/office/drawing/2014/main" id="{D92D4928-D59C-3A4F-8EF3-B45875C789E3}"/>
              </a:ext>
            </a:extLst>
          </p:cNvPr>
          <p:cNvCxnSpPr>
            <a:cxnSpLocks/>
          </p:cNvCxnSpPr>
          <p:nvPr/>
        </p:nvCxnSpPr>
        <p:spPr>
          <a:xfrm>
            <a:off x="5481665" y="4940416"/>
            <a:ext cx="4415370"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C2EEFBA-50A9-6E42-8EBE-FD60F026C368}"/>
              </a:ext>
            </a:extLst>
          </p:cNvPr>
          <p:cNvCxnSpPr>
            <a:cxnSpLocks/>
          </p:cNvCxnSpPr>
          <p:nvPr/>
        </p:nvCxnSpPr>
        <p:spPr>
          <a:xfrm flipH="1">
            <a:off x="1335746" y="5402995"/>
            <a:ext cx="503813"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0BC3965-1997-C14B-A688-25C28ECEDA8D}"/>
              </a:ext>
            </a:extLst>
          </p:cNvPr>
          <p:cNvCxnSpPr>
            <a:cxnSpLocks/>
          </p:cNvCxnSpPr>
          <p:nvPr/>
        </p:nvCxnSpPr>
        <p:spPr>
          <a:xfrm>
            <a:off x="26475" y="2018632"/>
            <a:ext cx="2268460" cy="0"/>
          </a:xfrm>
          <a:prstGeom prst="straightConnector1">
            <a:avLst/>
          </a:prstGeom>
          <a:ln w="381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741B408-D3A5-AD4D-987F-BC412FFAAFD1}"/>
              </a:ext>
            </a:extLst>
          </p:cNvPr>
          <p:cNvCxnSpPr>
            <a:cxnSpLocks/>
          </p:cNvCxnSpPr>
          <p:nvPr/>
        </p:nvCxnSpPr>
        <p:spPr>
          <a:xfrm>
            <a:off x="47991" y="2018632"/>
            <a:ext cx="0" cy="3962620"/>
          </a:xfrm>
          <a:prstGeom prst="line">
            <a:avLst/>
          </a:prstGeom>
          <a:ln w="381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AEEEEF-3EB7-704B-A209-DC4A58025818}"/>
              </a:ext>
            </a:extLst>
          </p:cNvPr>
          <p:cNvCxnSpPr>
            <a:cxnSpLocks/>
          </p:cNvCxnSpPr>
          <p:nvPr/>
        </p:nvCxnSpPr>
        <p:spPr>
          <a:xfrm flipH="1">
            <a:off x="26475" y="5981252"/>
            <a:ext cx="1813084" cy="0"/>
          </a:xfrm>
          <a:prstGeom prst="line">
            <a:avLst/>
          </a:prstGeom>
          <a:ln w="381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8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8</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6" name="Slide Number Placeholder 2">
            <a:extLst>
              <a:ext uri="{FF2B5EF4-FFF2-40B4-BE49-F238E27FC236}">
                <a16:creationId xmlns:a16="http://schemas.microsoft.com/office/drawing/2014/main" id="{FE704BBB-F36B-1F4D-B929-F8916B89A115}"/>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8</a:t>
            </a:fld>
            <a:endParaRPr lang="en-US" dirty="0"/>
          </a:p>
        </p:txBody>
      </p:sp>
    </p:spTree>
    <p:extLst>
      <p:ext uri="{BB962C8B-B14F-4D97-AF65-F5344CB8AC3E}">
        <p14:creationId xmlns:p14="http://schemas.microsoft.com/office/powerpoint/2010/main" val="10800652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Chailce</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80</a:t>
            </a:fld>
            <a:endParaRPr lang="en-US" dirty="0"/>
          </a:p>
        </p:txBody>
      </p:sp>
      <p:cxnSp>
        <p:nvCxnSpPr>
          <p:cNvPr id="7" name="Straight Connector 6">
            <a:extLst>
              <a:ext uri="{FF2B5EF4-FFF2-40B4-BE49-F238E27FC236}">
                <a16:creationId xmlns:a16="http://schemas.microsoft.com/office/drawing/2014/main" id="{34620E8E-1D51-3D40-B41E-230AD0DD0C6A}"/>
              </a:ext>
            </a:extLst>
          </p:cNvPr>
          <p:cNvCxnSpPr>
            <a:cxnSpLocks/>
          </p:cNvCxnSpPr>
          <p:nvPr/>
        </p:nvCxnSpPr>
        <p:spPr>
          <a:xfrm>
            <a:off x="4578701" y="1582615"/>
            <a:ext cx="0" cy="4800600"/>
          </a:xfrm>
          <a:prstGeom prst="line">
            <a:avLst/>
          </a:prstGeom>
          <a:ln w="22225">
            <a:solidFill>
              <a:schemeClr val="accent4">
                <a:lumMod val="60000"/>
                <a:lumOff val="40000"/>
              </a:schemeClr>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A6E0CF2-5EC7-C041-A7FD-5DAD455C7040}"/>
              </a:ext>
            </a:extLst>
          </p:cNvPr>
          <p:cNvPicPr>
            <a:picLocks noChangeAspect="1"/>
          </p:cNvPicPr>
          <p:nvPr/>
        </p:nvPicPr>
        <p:blipFill>
          <a:blip r:embed="rId2"/>
          <a:stretch>
            <a:fillRect/>
          </a:stretch>
        </p:blipFill>
        <p:spPr>
          <a:xfrm>
            <a:off x="1258645" y="2445315"/>
            <a:ext cx="1950829" cy="2434571"/>
          </a:xfrm>
          <a:prstGeom prst="rect">
            <a:avLst/>
          </a:prstGeom>
        </p:spPr>
      </p:pic>
      <p:sp>
        <p:nvSpPr>
          <p:cNvPr id="9" name="TextBox 8">
            <a:extLst>
              <a:ext uri="{FF2B5EF4-FFF2-40B4-BE49-F238E27FC236}">
                <a16:creationId xmlns:a16="http://schemas.microsoft.com/office/drawing/2014/main" id="{D6E3BF2B-8E40-B54D-8178-44ACBC575A2F}"/>
              </a:ext>
            </a:extLst>
          </p:cNvPr>
          <p:cNvSpPr txBox="1"/>
          <p:nvPr/>
        </p:nvSpPr>
        <p:spPr>
          <a:xfrm>
            <a:off x="4797910" y="2445315"/>
            <a:ext cx="7261412"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Python Serverless Microframework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Create and deploy serverless applications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Integration with may other AWS services</a:t>
            </a:r>
          </a:p>
        </p:txBody>
      </p:sp>
    </p:spTree>
    <p:extLst>
      <p:ext uri="{BB962C8B-B14F-4D97-AF65-F5344CB8AC3E}">
        <p14:creationId xmlns:p14="http://schemas.microsoft.com/office/powerpoint/2010/main" val="2552533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79E5-F366-1A4F-8F79-4740D3B9F8AC}"/>
              </a:ext>
            </a:extLst>
          </p:cNvPr>
          <p:cNvSpPr>
            <a:spLocks noGrp="1"/>
          </p:cNvSpPr>
          <p:nvPr>
            <p:ph type="title"/>
          </p:nvPr>
        </p:nvSpPr>
        <p:spPr/>
        <p:txBody>
          <a:bodyPr/>
          <a:lstStyle/>
          <a:p>
            <a:r>
              <a:rPr lang="en-US" dirty="0"/>
              <a:t>AWS Chalice</a:t>
            </a:r>
          </a:p>
        </p:txBody>
      </p:sp>
      <p:sp>
        <p:nvSpPr>
          <p:cNvPr id="3" name="Slide Number Placeholder 2">
            <a:extLst>
              <a:ext uri="{FF2B5EF4-FFF2-40B4-BE49-F238E27FC236}">
                <a16:creationId xmlns:a16="http://schemas.microsoft.com/office/drawing/2014/main" id="{3DBB8E56-F4AC-D147-A269-50FD3990A543}"/>
              </a:ext>
            </a:extLst>
          </p:cNvPr>
          <p:cNvSpPr>
            <a:spLocks noGrp="1"/>
          </p:cNvSpPr>
          <p:nvPr>
            <p:ph type="sldNum" sz="quarter" idx="4"/>
          </p:nvPr>
        </p:nvSpPr>
        <p:spPr/>
        <p:txBody>
          <a:bodyPr/>
          <a:lstStyle/>
          <a:p>
            <a:fld id="{0E0E0192-C642-4D4F-AE82-A0D0DC02E26B}" type="slidenum">
              <a:rPr lang="en-US" smtClean="0"/>
              <a:t>81</a:t>
            </a:fld>
            <a:endParaRPr lang="en-US" dirty="0"/>
          </a:p>
        </p:txBody>
      </p:sp>
      <p:sp>
        <p:nvSpPr>
          <p:cNvPr id="4" name="Rounded Rectangle 3">
            <a:extLst>
              <a:ext uri="{FF2B5EF4-FFF2-40B4-BE49-F238E27FC236}">
                <a16:creationId xmlns:a16="http://schemas.microsoft.com/office/drawing/2014/main" id="{C536C326-D912-9E43-AF6E-0DF2B9C178D4}"/>
              </a:ext>
            </a:extLst>
          </p:cNvPr>
          <p:cNvSpPr/>
          <p:nvPr/>
        </p:nvSpPr>
        <p:spPr>
          <a:xfrm>
            <a:off x="266700" y="1387850"/>
            <a:ext cx="8953500" cy="3603697"/>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 name="Rounded Rectangle 4">
            <a:extLst>
              <a:ext uri="{FF2B5EF4-FFF2-40B4-BE49-F238E27FC236}">
                <a16:creationId xmlns:a16="http://schemas.microsoft.com/office/drawing/2014/main" id="{F6AAFF68-41C8-6241-830A-74B15CD0F900}"/>
              </a:ext>
            </a:extLst>
          </p:cNvPr>
          <p:cNvSpPr/>
          <p:nvPr/>
        </p:nvSpPr>
        <p:spPr>
          <a:xfrm>
            <a:off x="1654884" y="1730187"/>
            <a:ext cx="7565316" cy="3261360"/>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TextBox 5">
            <a:extLst>
              <a:ext uri="{FF2B5EF4-FFF2-40B4-BE49-F238E27FC236}">
                <a16:creationId xmlns:a16="http://schemas.microsoft.com/office/drawing/2014/main" id="{42431DED-8CC8-494A-BA00-4F6255DE787D}"/>
              </a:ext>
            </a:extLst>
          </p:cNvPr>
          <p:cNvSpPr txBox="1"/>
          <p:nvPr/>
        </p:nvSpPr>
        <p:spPr>
          <a:xfrm>
            <a:off x="825811" y="1251241"/>
            <a:ext cx="829073"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Lambda</a:t>
            </a:r>
          </a:p>
        </p:txBody>
      </p:sp>
      <p:sp>
        <p:nvSpPr>
          <p:cNvPr id="7" name="TextBox 6">
            <a:extLst>
              <a:ext uri="{FF2B5EF4-FFF2-40B4-BE49-F238E27FC236}">
                <a16:creationId xmlns:a16="http://schemas.microsoft.com/office/drawing/2014/main" id="{8F906042-74EA-6245-B935-E39A1500E814}"/>
              </a:ext>
            </a:extLst>
          </p:cNvPr>
          <p:cNvSpPr txBox="1"/>
          <p:nvPr/>
        </p:nvSpPr>
        <p:spPr>
          <a:xfrm>
            <a:off x="2164080" y="1576298"/>
            <a:ext cx="1258678"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handler.py</a:t>
            </a:r>
          </a:p>
        </p:txBody>
      </p:sp>
      <p:pic>
        <p:nvPicPr>
          <p:cNvPr id="8" name="Graphic 44">
            <a:extLst>
              <a:ext uri="{FF2B5EF4-FFF2-40B4-BE49-F238E27FC236}">
                <a16:creationId xmlns:a16="http://schemas.microsoft.com/office/drawing/2014/main" id="{CD7B7EA4-D83E-F547-A81C-F46CE0802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8" y="2327786"/>
            <a:ext cx="602479" cy="60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C83BAC0-00BC-F246-8668-AEB2EC976E41}"/>
              </a:ext>
            </a:extLst>
          </p:cNvPr>
          <p:cNvSpPr txBox="1"/>
          <p:nvPr/>
        </p:nvSpPr>
        <p:spPr>
          <a:xfrm>
            <a:off x="392880" y="2998283"/>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pic>
        <p:nvPicPr>
          <p:cNvPr id="10" name="Picture 9">
            <a:extLst>
              <a:ext uri="{FF2B5EF4-FFF2-40B4-BE49-F238E27FC236}">
                <a16:creationId xmlns:a16="http://schemas.microsoft.com/office/drawing/2014/main" id="{39A5F813-0ADB-2840-9834-18FCD1D7E15B}"/>
              </a:ext>
            </a:extLst>
          </p:cNvPr>
          <p:cNvPicPr>
            <a:picLocks noChangeAspect="1"/>
          </p:cNvPicPr>
          <p:nvPr/>
        </p:nvPicPr>
        <p:blipFill>
          <a:blip r:embed="rId3"/>
          <a:stretch>
            <a:fillRect/>
          </a:stretch>
        </p:blipFill>
        <p:spPr>
          <a:xfrm>
            <a:off x="2164080" y="2122452"/>
            <a:ext cx="3606800" cy="1013146"/>
          </a:xfrm>
          <a:prstGeom prst="rect">
            <a:avLst/>
          </a:prstGeom>
        </p:spPr>
      </p:pic>
      <p:cxnSp>
        <p:nvCxnSpPr>
          <p:cNvPr id="12" name="Straight Arrow Connector 11">
            <a:extLst>
              <a:ext uri="{FF2B5EF4-FFF2-40B4-BE49-F238E27FC236}">
                <a16:creationId xmlns:a16="http://schemas.microsoft.com/office/drawing/2014/main" id="{043291F4-6300-7A4D-A59C-AB16047C7B0B}"/>
              </a:ext>
            </a:extLst>
          </p:cNvPr>
          <p:cNvCxnSpPr/>
          <p:nvPr/>
        </p:nvCxnSpPr>
        <p:spPr>
          <a:xfrm>
            <a:off x="1375186" y="2403114"/>
            <a:ext cx="645458" cy="0"/>
          </a:xfrm>
          <a:prstGeom prst="straightConnector1">
            <a:avLst/>
          </a:prstGeom>
          <a:ln w="3175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3441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79E5-F366-1A4F-8F79-4740D3B9F8AC}"/>
              </a:ext>
            </a:extLst>
          </p:cNvPr>
          <p:cNvSpPr>
            <a:spLocks noGrp="1"/>
          </p:cNvSpPr>
          <p:nvPr>
            <p:ph type="title"/>
          </p:nvPr>
        </p:nvSpPr>
        <p:spPr/>
        <p:txBody>
          <a:bodyPr/>
          <a:lstStyle/>
          <a:p>
            <a:r>
              <a:rPr lang="en-US" dirty="0"/>
              <a:t>AWS Chalice</a:t>
            </a:r>
          </a:p>
        </p:txBody>
      </p:sp>
      <p:sp>
        <p:nvSpPr>
          <p:cNvPr id="3" name="Slide Number Placeholder 2">
            <a:extLst>
              <a:ext uri="{FF2B5EF4-FFF2-40B4-BE49-F238E27FC236}">
                <a16:creationId xmlns:a16="http://schemas.microsoft.com/office/drawing/2014/main" id="{3DBB8E56-F4AC-D147-A269-50FD3990A543}"/>
              </a:ext>
            </a:extLst>
          </p:cNvPr>
          <p:cNvSpPr>
            <a:spLocks noGrp="1"/>
          </p:cNvSpPr>
          <p:nvPr>
            <p:ph type="sldNum" sz="quarter" idx="4"/>
          </p:nvPr>
        </p:nvSpPr>
        <p:spPr/>
        <p:txBody>
          <a:bodyPr/>
          <a:lstStyle/>
          <a:p>
            <a:fld id="{0E0E0192-C642-4D4F-AE82-A0D0DC02E26B}" type="slidenum">
              <a:rPr lang="en-US" smtClean="0"/>
              <a:t>82</a:t>
            </a:fld>
            <a:endParaRPr lang="en-US" dirty="0"/>
          </a:p>
        </p:txBody>
      </p:sp>
      <p:sp>
        <p:nvSpPr>
          <p:cNvPr id="4" name="Rounded Rectangle 3">
            <a:extLst>
              <a:ext uri="{FF2B5EF4-FFF2-40B4-BE49-F238E27FC236}">
                <a16:creationId xmlns:a16="http://schemas.microsoft.com/office/drawing/2014/main" id="{C536C326-D912-9E43-AF6E-0DF2B9C178D4}"/>
              </a:ext>
            </a:extLst>
          </p:cNvPr>
          <p:cNvSpPr/>
          <p:nvPr/>
        </p:nvSpPr>
        <p:spPr>
          <a:xfrm>
            <a:off x="266700" y="1387850"/>
            <a:ext cx="8953500" cy="3603697"/>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 name="Rounded Rectangle 4">
            <a:extLst>
              <a:ext uri="{FF2B5EF4-FFF2-40B4-BE49-F238E27FC236}">
                <a16:creationId xmlns:a16="http://schemas.microsoft.com/office/drawing/2014/main" id="{F6AAFF68-41C8-6241-830A-74B15CD0F900}"/>
              </a:ext>
            </a:extLst>
          </p:cNvPr>
          <p:cNvSpPr/>
          <p:nvPr/>
        </p:nvSpPr>
        <p:spPr>
          <a:xfrm>
            <a:off x="1654884" y="1730187"/>
            <a:ext cx="7565316" cy="3261360"/>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TextBox 5">
            <a:extLst>
              <a:ext uri="{FF2B5EF4-FFF2-40B4-BE49-F238E27FC236}">
                <a16:creationId xmlns:a16="http://schemas.microsoft.com/office/drawing/2014/main" id="{42431DED-8CC8-494A-BA00-4F6255DE787D}"/>
              </a:ext>
            </a:extLst>
          </p:cNvPr>
          <p:cNvSpPr txBox="1"/>
          <p:nvPr/>
        </p:nvSpPr>
        <p:spPr>
          <a:xfrm>
            <a:off x="825811" y="1251241"/>
            <a:ext cx="829073"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Lambda</a:t>
            </a:r>
          </a:p>
        </p:txBody>
      </p:sp>
      <p:sp>
        <p:nvSpPr>
          <p:cNvPr id="7" name="TextBox 6">
            <a:extLst>
              <a:ext uri="{FF2B5EF4-FFF2-40B4-BE49-F238E27FC236}">
                <a16:creationId xmlns:a16="http://schemas.microsoft.com/office/drawing/2014/main" id="{8F906042-74EA-6245-B935-E39A1500E814}"/>
              </a:ext>
            </a:extLst>
          </p:cNvPr>
          <p:cNvSpPr txBox="1"/>
          <p:nvPr/>
        </p:nvSpPr>
        <p:spPr>
          <a:xfrm>
            <a:off x="2164080" y="1576298"/>
            <a:ext cx="936475"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chalice</a:t>
            </a:r>
          </a:p>
        </p:txBody>
      </p:sp>
      <p:pic>
        <p:nvPicPr>
          <p:cNvPr id="8" name="Graphic 44">
            <a:extLst>
              <a:ext uri="{FF2B5EF4-FFF2-40B4-BE49-F238E27FC236}">
                <a16:creationId xmlns:a16="http://schemas.microsoft.com/office/drawing/2014/main" id="{CD7B7EA4-D83E-F547-A81C-F46CE0802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8" y="2327786"/>
            <a:ext cx="602479" cy="60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C83BAC0-00BC-F246-8668-AEB2EC976E41}"/>
              </a:ext>
            </a:extLst>
          </p:cNvPr>
          <p:cNvSpPr txBox="1"/>
          <p:nvPr/>
        </p:nvSpPr>
        <p:spPr>
          <a:xfrm>
            <a:off x="392880" y="2998283"/>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cxnSp>
        <p:nvCxnSpPr>
          <p:cNvPr id="12" name="Straight Arrow Connector 11">
            <a:extLst>
              <a:ext uri="{FF2B5EF4-FFF2-40B4-BE49-F238E27FC236}">
                <a16:creationId xmlns:a16="http://schemas.microsoft.com/office/drawing/2014/main" id="{043291F4-6300-7A4D-A59C-AB16047C7B0B}"/>
              </a:ext>
            </a:extLst>
          </p:cNvPr>
          <p:cNvCxnSpPr/>
          <p:nvPr/>
        </p:nvCxnSpPr>
        <p:spPr>
          <a:xfrm>
            <a:off x="1375186" y="2403114"/>
            <a:ext cx="645458" cy="0"/>
          </a:xfrm>
          <a:prstGeom prst="straightConnector1">
            <a:avLst/>
          </a:prstGeom>
          <a:ln w="3175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7CE07CDF-0B94-3541-9250-EA6C462B4C55}"/>
              </a:ext>
            </a:extLst>
          </p:cNvPr>
          <p:cNvSpPr/>
          <p:nvPr/>
        </p:nvSpPr>
        <p:spPr>
          <a:xfrm>
            <a:off x="2418241" y="2144929"/>
            <a:ext cx="6801959" cy="2846618"/>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4" name="TextBox 13">
            <a:extLst>
              <a:ext uri="{FF2B5EF4-FFF2-40B4-BE49-F238E27FC236}">
                <a16:creationId xmlns:a16="http://schemas.microsoft.com/office/drawing/2014/main" id="{E4B6DC9C-1194-4844-B0E1-07571D78E764}"/>
              </a:ext>
            </a:extLst>
          </p:cNvPr>
          <p:cNvSpPr txBox="1"/>
          <p:nvPr/>
        </p:nvSpPr>
        <p:spPr>
          <a:xfrm>
            <a:off x="2929665" y="1964049"/>
            <a:ext cx="829073"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app.py</a:t>
            </a:r>
          </a:p>
        </p:txBody>
      </p:sp>
      <p:cxnSp>
        <p:nvCxnSpPr>
          <p:cNvPr id="15" name="Straight Arrow Connector 14">
            <a:extLst>
              <a:ext uri="{FF2B5EF4-FFF2-40B4-BE49-F238E27FC236}">
                <a16:creationId xmlns:a16="http://schemas.microsoft.com/office/drawing/2014/main" id="{5C9F828D-8720-8447-9BFD-A40B47508E74}"/>
              </a:ext>
            </a:extLst>
          </p:cNvPr>
          <p:cNvCxnSpPr/>
          <p:nvPr/>
        </p:nvCxnSpPr>
        <p:spPr>
          <a:xfrm>
            <a:off x="2095512" y="2387550"/>
            <a:ext cx="645458" cy="0"/>
          </a:xfrm>
          <a:prstGeom prst="straightConnector1">
            <a:avLst/>
          </a:prstGeom>
          <a:ln w="3175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D9248DC-E2F0-684B-B18C-9673D2DA2423}"/>
              </a:ext>
            </a:extLst>
          </p:cNvPr>
          <p:cNvPicPr>
            <a:picLocks noChangeAspect="1"/>
          </p:cNvPicPr>
          <p:nvPr/>
        </p:nvPicPr>
        <p:blipFill>
          <a:blip r:embed="rId3"/>
          <a:stretch>
            <a:fillRect/>
          </a:stretch>
        </p:blipFill>
        <p:spPr>
          <a:xfrm>
            <a:off x="3181598" y="2236917"/>
            <a:ext cx="4216400" cy="2247900"/>
          </a:xfrm>
          <a:prstGeom prst="rect">
            <a:avLst/>
          </a:prstGeom>
        </p:spPr>
      </p:pic>
    </p:spTree>
    <p:extLst>
      <p:ext uri="{BB962C8B-B14F-4D97-AF65-F5344CB8AC3E}">
        <p14:creationId xmlns:p14="http://schemas.microsoft.com/office/powerpoint/2010/main" val="7822991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79E5-F366-1A4F-8F79-4740D3B9F8AC}"/>
              </a:ext>
            </a:extLst>
          </p:cNvPr>
          <p:cNvSpPr>
            <a:spLocks noGrp="1"/>
          </p:cNvSpPr>
          <p:nvPr>
            <p:ph type="title"/>
          </p:nvPr>
        </p:nvSpPr>
        <p:spPr/>
        <p:txBody>
          <a:bodyPr/>
          <a:lstStyle/>
          <a:p>
            <a:r>
              <a:rPr lang="en-US" dirty="0"/>
              <a:t>AWS Chalice</a:t>
            </a:r>
          </a:p>
        </p:txBody>
      </p:sp>
      <p:sp>
        <p:nvSpPr>
          <p:cNvPr id="3" name="Slide Number Placeholder 2">
            <a:extLst>
              <a:ext uri="{FF2B5EF4-FFF2-40B4-BE49-F238E27FC236}">
                <a16:creationId xmlns:a16="http://schemas.microsoft.com/office/drawing/2014/main" id="{3DBB8E56-F4AC-D147-A269-50FD3990A543}"/>
              </a:ext>
            </a:extLst>
          </p:cNvPr>
          <p:cNvSpPr>
            <a:spLocks noGrp="1"/>
          </p:cNvSpPr>
          <p:nvPr>
            <p:ph type="sldNum" sz="quarter" idx="4"/>
          </p:nvPr>
        </p:nvSpPr>
        <p:spPr/>
        <p:txBody>
          <a:bodyPr/>
          <a:lstStyle/>
          <a:p>
            <a:fld id="{0E0E0192-C642-4D4F-AE82-A0D0DC02E26B}" type="slidenum">
              <a:rPr lang="en-US" smtClean="0"/>
              <a:t>83</a:t>
            </a:fld>
            <a:endParaRPr lang="en-US" dirty="0"/>
          </a:p>
        </p:txBody>
      </p:sp>
      <p:sp>
        <p:nvSpPr>
          <p:cNvPr id="4" name="Rounded Rectangle 3">
            <a:extLst>
              <a:ext uri="{FF2B5EF4-FFF2-40B4-BE49-F238E27FC236}">
                <a16:creationId xmlns:a16="http://schemas.microsoft.com/office/drawing/2014/main" id="{C536C326-D912-9E43-AF6E-0DF2B9C178D4}"/>
              </a:ext>
            </a:extLst>
          </p:cNvPr>
          <p:cNvSpPr/>
          <p:nvPr/>
        </p:nvSpPr>
        <p:spPr>
          <a:xfrm>
            <a:off x="266700" y="1387850"/>
            <a:ext cx="8953500" cy="3603697"/>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 name="Rounded Rectangle 4">
            <a:extLst>
              <a:ext uri="{FF2B5EF4-FFF2-40B4-BE49-F238E27FC236}">
                <a16:creationId xmlns:a16="http://schemas.microsoft.com/office/drawing/2014/main" id="{F6AAFF68-41C8-6241-830A-74B15CD0F900}"/>
              </a:ext>
            </a:extLst>
          </p:cNvPr>
          <p:cNvSpPr/>
          <p:nvPr/>
        </p:nvSpPr>
        <p:spPr>
          <a:xfrm>
            <a:off x="1654884" y="1730187"/>
            <a:ext cx="7565316" cy="3261360"/>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TextBox 5">
            <a:extLst>
              <a:ext uri="{FF2B5EF4-FFF2-40B4-BE49-F238E27FC236}">
                <a16:creationId xmlns:a16="http://schemas.microsoft.com/office/drawing/2014/main" id="{42431DED-8CC8-494A-BA00-4F6255DE787D}"/>
              </a:ext>
            </a:extLst>
          </p:cNvPr>
          <p:cNvSpPr txBox="1"/>
          <p:nvPr/>
        </p:nvSpPr>
        <p:spPr>
          <a:xfrm>
            <a:off x="825811" y="1251241"/>
            <a:ext cx="829073"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Lambda</a:t>
            </a:r>
          </a:p>
        </p:txBody>
      </p:sp>
      <p:sp>
        <p:nvSpPr>
          <p:cNvPr id="7" name="TextBox 6">
            <a:extLst>
              <a:ext uri="{FF2B5EF4-FFF2-40B4-BE49-F238E27FC236}">
                <a16:creationId xmlns:a16="http://schemas.microsoft.com/office/drawing/2014/main" id="{8F906042-74EA-6245-B935-E39A1500E814}"/>
              </a:ext>
            </a:extLst>
          </p:cNvPr>
          <p:cNvSpPr txBox="1"/>
          <p:nvPr/>
        </p:nvSpPr>
        <p:spPr>
          <a:xfrm>
            <a:off x="2164080" y="1576298"/>
            <a:ext cx="936475"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chalice</a:t>
            </a:r>
          </a:p>
        </p:txBody>
      </p:sp>
      <p:pic>
        <p:nvPicPr>
          <p:cNvPr id="8" name="Graphic 44">
            <a:extLst>
              <a:ext uri="{FF2B5EF4-FFF2-40B4-BE49-F238E27FC236}">
                <a16:creationId xmlns:a16="http://schemas.microsoft.com/office/drawing/2014/main" id="{CD7B7EA4-D83E-F547-A81C-F46CE0802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8" y="2327786"/>
            <a:ext cx="602479" cy="60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C83BAC0-00BC-F246-8668-AEB2EC976E41}"/>
              </a:ext>
            </a:extLst>
          </p:cNvPr>
          <p:cNvSpPr txBox="1"/>
          <p:nvPr/>
        </p:nvSpPr>
        <p:spPr>
          <a:xfrm>
            <a:off x="392880" y="2998283"/>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cxnSp>
        <p:nvCxnSpPr>
          <p:cNvPr id="12" name="Straight Arrow Connector 11">
            <a:extLst>
              <a:ext uri="{FF2B5EF4-FFF2-40B4-BE49-F238E27FC236}">
                <a16:creationId xmlns:a16="http://schemas.microsoft.com/office/drawing/2014/main" id="{043291F4-6300-7A4D-A59C-AB16047C7B0B}"/>
              </a:ext>
            </a:extLst>
          </p:cNvPr>
          <p:cNvCxnSpPr/>
          <p:nvPr/>
        </p:nvCxnSpPr>
        <p:spPr>
          <a:xfrm>
            <a:off x="1375186" y="2403114"/>
            <a:ext cx="645458" cy="0"/>
          </a:xfrm>
          <a:prstGeom prst="straightConnector1">
            <a:avLst/>
          </a:prstGeom>
          <a:ln w="3175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7CE07CDF-0B94-3541-9250-EA6C462B4C55}"/>
              </a:ext>
            </a:extLst>
          </p:cNvPr>
          <p:cNvSpPr/>
          <p:nvPr/>
        </p:nvSpPr>
        <p:spPr>
          <a:xfrm>
            <a:off x="2418241" y="2144929"/>
            <a:ext cx="6801959" cy="2846618"/>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4" name="TextBox 13">
            <a:extLst>
              <a:ext uri="{FF2B5EF4-FFF2-40B4-BE49-F238E27FC236}">
                <a16:creationId xmlns:a16="http://schemas.microsoft.com/office/drawing/2014/main" id="{E4B6DC9C-1194-4844-B0E1-07571D78E764}"/>
              </a:ext>
            </a:extLst>
          </p:cNvPr>
          <p:cNvSpPr txBox="1"/>
          <p:nvPr/>
        </p:nvSpPr>
        <p:spPr>
          <a:xfrm>
            <a:off x="2929665" y="1964049"/>
            <a:ext cx="829073"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app.py</a:t>
            </a:r>
          </a:p>
        </p:txBody>
      </p:sp>
      <p:cxnSp>
        <p:nvCxnSpPr>
          <p:cNvPr id="15" name="Straight Arrow Connector 14">
            <a:extLst>
              <a:ext uri="{FF2B5EF4-FFF2-40B4-BE49-F238E27FC236}">
                <a16:creationId xmlns:a16="http://schemas.microsoft.com/office/drawing/2014/main" id="{5C9F828D-8720-8447-9BFD-A40B47508E74}"/>
              </a:ext>
            </a:extLst>
          </p:cNvPr>
          <p:cNvCxnSpPr/>
          <p:nvPr/>
        </p:nvCxnSpPr>
        <p:spPr>
          <a:xfrm>
            <a:off x="2095512" y="2387550"/>
            <a:ext cx="645458" cy="0"/>
          </a:xfrm>
          <a:prstGeom prst="straightConnector1">
            <a:avLst/>
          </a:prstGeom>
          <a:ln w="3175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D9248DC-E2F0-684B-B18C-9673D2DA2423}"/>
              </a:ext>
            </a:extLst>
          </p:cNvPr>
          <p:cNvPicPr>
            <a:picLocks noChangeAspect="1"/>
          </p:cNvPicPr>
          <p:nvPr/>
        </p:nvPicPr>
        <p:blipFill>
          <a:blip r:embed="rId3"/>
          <a:stretch>
            <a:fillRect/>
          </a:stretch>
        </p:blipFill>
        <p:spPr>
          <a:xfrm>
            <a:off x="3181598" y="2236917"/>
            <a:ext cx="4216400" cy="2247900"/>
          </a:xfrm>
          <a:prstGeom prst="rect">
            <a:avLst/>
          </a:prstGeom>
        </p:spPr>
      </p:pic>
      <p:sp>
        <p:nvSpPr>
          <p:cNvPr id="17" name="Rectangle 16">
            <a:extLst>
              <a:ext uri="{FF2B5EF4-FFF2-40B4-BE49-F238E27FC236}">
                <a16:creationId xmlns:a16="http://schemas.microsoft.com/office/drawing/2014/main" id="{4580E9D6-6873-FC41-9600-6B4E59A38774}"/>
              </a:ext>
            </a:extLst>
          </p:cNvPr>
          <p:cNvSpPr/>
          <p:nvPr/>
        </p:nvSpPr>
        <p:spPr>
          <a:xfrm>
            <a:off x="3801998" y="5252399"/>
            <a:ext cx="6450040" cy="307777"/>
          </a:xfrm>
          <a:prstGeom prst="rect">
            <a:avLst/>
          </a:prstGeom>
        </p:spPr>
        <p:txBody>
          <a:bodyPr wrap="square">
            <a:spAutoFit/>
          </a:bodyPr>
          <a:lstStyle/>
          <a:p>
            <a:r>
              <a:rPr lang="en-IN" sz="1400" b="1" dirty="0">
                <a:solidFill>
                  <a:srgbClr val="000000"/>
                </a:solidFill>
                <a:latin typeface="+mj-lt"/>
              </a:rPr>
              <a:t>app</a:t>
            </a:r>
            <a:r>
              <a:rPr lang="en-IN" sz="1400" dirty="0">
                <a:solidFill>
                  <a:srgbClr val="000000"/>
                </a:solidFill>
                <a:latin typeface="+mj-lt"/>
              </a:rPr>
              <a:t> defined at module level</a:t>
            </a:r>
          </a:p>
        </p:txBody>
      </p:sp>
      <p:sp>
        <p:nvSpPr>
          <p:cNvPr id="18" name="Oval 17">
            <a:extLst>
              <a:ext uri="{FF2B5EF4-FFF2-40B4-BE49-F238E27FC236}">
                <a16:creationId xmlns:a16="http://schemas.microsoft.com/office/drawing/2014/main" id="{D32F0442-DFC8-E540-8B04-59CB2CE4A4DE}"/>
              </a:ext>
            </a:extLst>
          </p:cNvPr>
          <p:cNvSpPr/>
          <p:nvPr/>
        </p:nvSpPr>
        <p:spPr>
          <a:xfrm>
            <a:off x="3181598" y="5164607"/>
            <a:ext cx="417635" cy="483363"/>
          </a:xfrm>
          <a:prstGeom prst="ellipse">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11" name="Straight Arrow Connector 10">
            <a:extLst>
              <a:ext uri="{FF2B5EF4-FFF2-40B4-BE49-F238E27FC236}">
                <a16:creationId xmlns:a16="http://schemas.microsoft.com/office/drawing/2014/main" id="{24A06F0C-320B-0A4D-B650-90A11799C64F}"/>
              </a:ext>
            </a:extLst>
          </p:cNvPr>
          <p:cNvCxnSpPr>
            <a:cxnSpLocks/>
          </p:cNvCxnSpPr>
          <p:nvPr/>
        </p:nvCxnSpPr>
        <p:spPr>
          <a:xfrm>
            <a:off x="2740970" y="3010735"/>
            <a:ext cx="356156" cy="0"/>
          </a:xfrm>
          <a:prstGeom prst="straightConnector1">
            <a:avLst/>
          </a:prstGeom>
          <a:ln w="22225">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4FA5B5-49E5-6E4B-80CF-BB01B5EA0392}"/>
              </a:ext>
            </a:extLst>
          </p:cNvPr>
          <p:cNvCxnSpPr/>
          <p:nvPr/>
        </p:nvCxnSpPr>
        <p:spPr>
          <a:xfrm>
            <a:off x="2740970" y="3009041"/>
            <a:ext cx="0" cy="2408004"/>
          </a:xfrm>
          <a:prstGeom prst="line">
            <a:avLst/>
          </a:prstGeom>
          <a:ln w="22225">
            <a:solidFill>
              <a:schemeClr val="accent1"/>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5DCFEC-8483-1F42-81CE-3089CA4B3035}"/>
              </a:ext>
            </a:extLst>
          </p:cNvPr>
          <p:cNvCxnSpPr>
            <a:cxnSpLocks/>
          </p:cNvCxnSpPr>
          <p:nvPr/>
        </p:nvCxnSpPr>
        <p:spPr>
          <a:xfrm>
            <a:off x="2740970" y="5417045"/>
            <a:ext cx="440628" cy="2"/>
          </a:xfrm>
          <a:prstGeom prst="line">
            <a:avLst/>
          </a:prstGeom>
          <a:ln w="22225">
            <a:solidFill>
              <a:schemeClr val="accent1"/>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8431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79E5-F366-1A4F-8F79-4740D3B9F8AC}"/>
              </a:ext>
            </a:extLst>
          </p:cNvPr>
          <p:cNvSpPr>
            <a:spLocks noGrp="1"/>
          </p:cNvSpPr>
          <p:nvPr>
            <p:ph type="title"/>
          </p:nvPr>
        </p:nvSpPr>
        <p:spPr/>
        <p:txBody>
          <a:bodyPr/>
          <a:lstStyle/>
          <a:p>
            <a:r>
              <a:rPr lang="en-US" dirty="0"/>
              <a:t>AWS Chalice</a:t>
            </a:r>
          </a:p>
        </p:txBody>
      </p:sp>
      <p:sp>
        <p:nvSpPr>
          <p:cNvPr id="3" name="Slide Number Placeholder 2">
            <a:extLst>
              <a:ext uri="{FF2B5EF4-FFF2-40B4-BE49-F238E27FC236}">
                <a16:creationId xmlns:a16="http://schemas.microsoft.com/office/drawing/2014/main" id="{3DBB8E56-F4AC-D147-A269-50FD3990A543}"/>
              </a:ext>
            </a:extLst>
          </p:cNvPr>
          <p:cNvSpPr>
            <a:spLocks noGrp="1"/>
          </p:cNvSpPr>
          <p:nvPr>
            <p:ph type="sldNum" sz="quarter" idx="4"/>
          </p:nvPr>
        </p:nvSpPr>
        <p:spPr/>
        <p:txBody>
          <a:bodyPr/>
          <a:lstStyle/>
          <a:p>
            <a:fld id="{0E0E0192-C642-4D4F-AE82-A0D0DC02E26B}" type="slidenum">
              <a:rPr lang="en-US" smtClean="0"/>
              <a:t>84</a:t>
            </a:fld>
            <a:endParaRPr lang="en-US" dirty="0"/>
          </a:p>
        </p:txBody>
      </p:sp>
      <p:sp>
        <p:nvSpPr>
          <p:cNvPr id="4" name="Rounded Rectangle 3">
            <a:extLst>
              <a:ext uri="{FF2B5EF4-FFF2-40B4-BE49-F238E27FC236}">
                <a16:creationId xmlns:a16="http://schemas.microsoft.com/office/drawing/2014/main" id="{C536C326-D912-9E43-AF6E-0DF2B9C178D4}"/>
              </a:ext>
            </a:extLst>
          </p:cNvPr>
          <p:cNvSpPr/>
          <p:nvPr/>
        </p:nvSpPr>
        <p:spPr>
          <a:xfrm>
            <a:off x="266700" y="1387850"/>
            <a:ext cx="8953500" cy="3603697"/>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 name="Rounded Rectangle 4">
            <a:extLst>
              <a:ext uri="{FF2B5EF4-FFF2-40B4-BE49-F238E27FC236}">
                <a16:creationId xmlns:a16="http://schemas.microsoft.com/office/drawing/2014/main" id="{F6AAFF68-41C8-6241-830A-74B15CD0F900}"/>
              </a:ext>
            </a:extLst>
          </p:cNvPr>
          <p:cNvSpPr/>
          <p:nvPr/>
        </p:nvSpPr>
        <p:spPr>
          <a:xfrm>
            <a:off x="1654884" y="1730187"/>
            <a:ext cx="7565316" cy="3261360"/>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TextBox 5">
            <a:extLst>
              <a:ext uri="{FF2B5EF4-FFF2-40B4-BE49-F238E27FC236}">
                <a16:creationId xmlns:a16="http://schemas.microsoft.com/office/drawing/2014/main" id="{42431DED-8CC8-494A-BA00-4F6255DE787D}"/>
              </a:ext>
            </a:extLst>
          </p:cNvPr>
          <p:cNvSpPr txBox="1"/>
          <p:nvPr/>
        </p:nvSpPr>
        <p:spPr>
          <a:xfrm>
            <a:off x="825811" y="1251241"/>
            <a:ext cx="829073"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Lambda</a:t>
            </a:r>
          </a:p>
        </p:txBody>
      </p:sp>
      <p:sp>
        <p:nvSpPr>
          <p:cNvPr id="7" name="TextBox 6">
            <a:extLst>
              <a:ext uri="{FF2B5EF4-FFF2-40B4-BE49-F238E27FC236}">
                <a16:creationId xmlns:a16="http://schemas.microsoft.com/office/drawing/2014/main" id="{8F906042-74EA-6245-B935-E39A1500E814}"/>
              </a:ext>
            </a:extLst>
          </p:cNvPr>
          <p:cNvSpPr txBox="1"/>
          <p:nvPr/>
        </p:nvSpPr>
        <p:spPr>
          <a:xfrm>
            <a:off x="2164080" y="1576298"/>
            <a:ext cx="936475"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chalice</a:t>
            </a:r>
          </a:p>
        </p:txBody>
      </p:sp>
      <p:pic>
        <p:nvPicPr>
          <p:cNvPr id="8" name="Graphic 44">
            <a:extLst>
              <a:ext uri="{FF2B5EF4-FFF2-40B4-BE49-F238E27FC236}">
                <a16:creationId xmlns:a16="http://schemas.microsoft.com/office/drawing/2014/main" id="{CD7B7EA4-D83E-F547-A81C-F46CE0802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8" y="2327786"/>
            <a:ext cx="602479" cy="60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C83BAC0-00BC-F246-8668-AEB2EC976E41}"/>
              </a:ext>
            </a:extLst>
          </p:cNvPr>
          <p:cNvSpPr txBox="1"/>
          <p:nvPr/>
        </p:nvSpPr>
        <p:spPr>
          <a:xfrm>
            <a:off x="392880" y="2998283"/>
            <a:ext cx="1126334" cy="276999"/>
          </a:xfrm>
          <a:prstGeom prst="rect">
            <a:avLst/>
          </a:prstGeom>
          <a:noFill/>
        </p:spPr>
        <p:txBody>
          <a:bodyPr wrap="none" rtlCol="0">
            <a:spAutoFit/>
          </a:bodyPr>
          <a:lstStyle/>
          <a:p>
            <a:r>
              <a:rPr lang="en-IN" sz="1200" dirty="0">
                <a:solidFill>
                  <a:schemeClr val="tx2">
                    <a:lumMod val="60000"/>
                    <a:lumOff val="40000"/>
                  </a:schemeClr>
                </a:solidFill>
              </a:rPr>
              <a:t>AWS Lambda</a:t>
            </a:r>
          </a:p>
        </p:txBody>
      </p:sp>
      <p:cxnSp>
        <p:nvCxnSpPr>
          <p:cNvPr id="12" name="Straight Arrow Connector 11">
            <a:extLst>
              <a:ext uri="{FF2B5EF4-FFF2-40B4-BE49-F238E27FC236}">
                <a16:creationId xmlns:a16="http://schemas.microsoft.com/office/drawing/2014/main" id="{043291F4-6300-7A4D-A59C-AB16047C7B0B}"/>
              </a:ext>
            </a:extLst>
          </p:cNvPr>
          <p:cNvCxnSpPr/>
          <p:nvPr/>
        </p:nvCxnSpPr>
        <p:spPr>
          <a:xfrm>
            <a:off x="1375186" y="2403114"/>
            <a:ext cx="645458" cy="0"/>
          </a:xfrm>
          <a:prstGeom prst="straightConnector1">
            <a:avLst/>
          </a:prstGeom>
          <a:ln w="3175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7CE07CDF-0B94-3541-9250-EA6C462B4C55}"/>
              </a:ext>
            </a:extLst>
          </p:cNvPr>
          <p:cNvSpPr/>
          <p:nvPr/>
        </p:nvSpPr>
        <p:spPr>
          <a:xfrm>
            <a:off x="2418241" y="2144929"/>
            <a:ext cx="6801959" cy="2846618"/>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4" name="TextBox 13">
            <a:extLst>
              <a:ext uri="{FF2B5EF4-FFF2-40B4-BE49-F238E27FC236}">
                <a16:creationId xmlns:a16="http://schemas.microsoft.com/office/drawing/2014/main" id="{E4B6DC9C-1194-4844-B0E1-07571D78E764}"/>
              </a:ext>
            </a:extLst>
          </p:cNvPr>
          <p:cNvSpPr txBox="1"/>
          <p:nvPr/>
        </p:nvSpPr>
        <p:spPr>
          <a:xfrm>
            <a:off x="2929665" y="1964049"/>
            <a:ext cx="829073"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app.py</a:t>
            </a:r>
          </a:p>
        </p:txBody>
      </p:sp>
      <p:cxnSp>
        <p:nvCxnSpPr>
          <p:cNvPr id="15" name="Straight Arrow Connector 14">
            <a:extLst>
              <a:ext uri="{FF2B5EF4-FFF2-40B4-BE49-F238E27FC236}">
                <a16:creationId xmlns:a16="http://schemas.microsoft.com/office/drawing/2014/main" id="{5C9F828D-8720-8447-9BFD-A40B47508E74}"/>
              </a:ext>
            </a:extLst>
          </p:cNvPr>
          <p:cNvCxnSpPr/>
          <p:nvPr/>
        </p:nvCxnSpPr>
        <p:spPr>
          <a:xfrm>
            <a:off x="2095512" y="2387550"/>
            <a:ext cx="645458" cy="0"/>
          </a:xfrm>
          <a:prstGeom prst="straightConnector1">
            <a:avLst/>
          </a:prstGeom>
          <a:ln w="3175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D9248DC-E2F0-684B-B18C-9673D2DA2423}"/>
              </a:ext>
            </a:extLst>
          </p:cNvPr>
          <p:cNvPicPr>
            <a:picLocks noChangeAspect="1"/>
          </p:cNvPicPr>
          <p:nvPr/>
        </p:nvPicPr>
        <p:blipFill>
          <a:blip r:embed="rId3"/>
          <a:stretch>
            <a:fillRect/>
          </a:stretch>
        </p:blipFill>
        <p:spPr>
          <a:xfrm>
            <a:off x="3181598" y="2236917"/>
            <a:ext cx="4216400" cy="2247900"/>
          </a:xfrm>
          <a:prstGeom prst="rect">
            <a:avLst/>
          </a:prstGeom>
        </p:spPr>
      </p:pic>
      <p:sp>
        <p:nvSpPr>
          <p:cNvPr id="17" name="Rectangle 16">
            <a:extLst>
              <a:ext uri="{FF2B5EF4-FFF2-40B4-BE49-F238E27FC236}">
                <a16:creationId xmlns:a16="http://schemas.microsoft.com/office/drawing/2014/main" id="{4580E9D6-6873-FC41-9600-6B4E59A38774}"/>
              </a:ext>
            </a:extLst>
          </p:cNvPr>
          <p:cNvSpPr/>
          <p:nvPr/>
        </p:nvSpPr>
        <p:spPr>
          <a:xfrm>
            <a:off x="3801998" y="5252399"/>
            <a:ext cx="6450040" cy="307777"/>
          </a:xfrm>
          <a:prstGeom prst="rect">
            <a:avLst/>
          </a:prstGeom>
        </p:spPr>
        <p:txBody>
          <a:bodyPr wrap="square">
            <a:spAutoFit/>
          </a:bodyPr>
          <a:lstStyle/>
          <a:p>
            <a:r>
              <a:rPr lang="en-IN" sz="1400" b="1" dirty="0">
                <a:solidFill>
                  <a:srgbClr val="000000"/>
                </a:solidFill>
                <a:latin typeface="+mj-lt"/>
              </a:rPr>
              <a:t>app</a:t>
            </a:r>
            <a:r>
              <a:rPr lang="en-IN" sz="1400" dirty="0">
                <a:solidFill>
                  <a:srgbClr val="000000"/>
                </a:solidFill>
                <a:latin typeface="+mj-lt"/>
              </a:rPr>
              <a:t> defined at module level</a:t>
            </a:r>
          </a:p>
        </p:txBody>
      </p:sp>
      <p:sp>
        <p:nvSpPr>
          <p:cNvPr id="18" name="Oval 17">
            <a:extLst>
              <a:ext uri="{FF2B5EF4-FFF2-40B4-BE49-F238E27FC236}">
                <a16:creationId xmlns:a16="http://schemas.microsoft.com/office/drawing/2014/main" id="{D32F0442-DFC8-E540-8B04-59CB2CE4A4DE}"/>
              </a:ext>
            </a:extLst>
          </p:cNvPr>
          <p:cNvSpPr/>
          <p:nvPr/>
        </p:nvSpPr>
        <p:spPr>
          <a:xfrm>
            <a:off x="3181598" y="5164607"/>
            <a:ext cx="417635" cy="483363"/>
          </a:xfrm>
          <a:prstGeom prst="ellipse">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11" name="Straight Arrow Connector 10">
            <a:extLst>
              <a:ext uri="{FF2B5EF4-FFF2-40B4-BE49-F238E27FC236}">
                <a16:creationId xmlns:a16="http://schemas.microsoft.com/office/drawing/2014/main" id="{24A06F0C-320B-0A4D-B650-90A11799C64F}"/>
              </a:ext>
            </a:extLst>
          </p:cNvPr>
          <p:cNvCxnSpPr>
            <a:cxnSpLocks/>
          </p:cNvCxnSpPr>
          <p:nvPr/>
        </p:nvCxnSpPr>
        <p:spPr>
          <a:xfrm>
            <a:off x="2740970" y="3010735"/>
            <a:ext cx="356156" cy="0"/>
          </a:xfrm>
          <a:prstGeom prst="straightConnector1">
            <a:avLst/>
          </a:prstGeom>
          <a:ln w="22225">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4FA5B5-49E5-6E4B-80CF-BB01B5EA0392}"/>
              </a:ext>
            </a:extLst>
          </p:cNvPr>
          <p:cNvCxnSpPr/>
          <p:nvPr/>
        </p:nvCxnSpPr>
        <p:spPr>
          <a:xfrm>
            <a:off x="2740970" y="3009041"/>
            <a:ext cx="0" cy="2408004"/>
          </a:xfrm>
          <a:prstGeom prst="line">
            <a:avLst/>
          </a:prstGeom>
          <a:ln w="22225">
            <a:solidFill>
              <a:schemeClr val="accent1"/>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5DCFEC-8483-1F42-81CE-3089CA4B3035}"/>
              </a:ext>
            </a:extLst>
          </p:cNvPr>
          <p:cNvCxnSpPr>
            <a:cxnSpLocks/>
          </p:cNvCxnSpPr>
          <p:nvPr/>
        </p:nvCxnSpPr>
        <p:spPr>
          <a:xfrm>
            <a:off x="2740970" y="5417045"/>
            <a:ext cx="440628" cy="2"/>
          </a:xfrm>
          <a:prstGeom prst="line">
            <a:avLst/>
          </a:prstGeom>
          <a:ln w="22225">
            <a:solidFill>
              <a:schemeClr val="accent1"/>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DA0E75-8EA7-434D-BEB9-EB0938D6D1C0}"/>
              </a:ext>
            </a:extLst>
          </p:cNvPr>
          <p:cNvSpPr/>
          <p:nvPr/>
        </p:nvSpPr>
        <p:spPr>
          <a:xfrm>
            <a:off x="3801998" y="5831784"/>
            <a:ext cx="6450040" cy="307777"/>
          </a:xfrm>
          <a:prstGeom prst="rect">
            <a:avLst/>
          </a:prstGeom>
        </p:spPr>
        <p:txBody>
          <a:bodyPr wrap="square">
            <a:spAutoFit/>
          </a:bodyPr>
          <a:lstStyle/>
          <a:p>
            <a:r>
              <a:rPr lang="en-IN" sz="1400" dirty="0">
                <a:solidFill>
                  <a:srgbClr val="000000"/>
                </a:solidFill>
                <a:latin typeface="+mj-lt"/>
              </a:rPr>
              <a:t>one or more </a:t>
            </a:r>
            <a:r>
              <a:rPr lang="en-IN" sz="1400" b="1" dirty="0">
                <a:solidFill>
                  <a:srgbClr val="000000"/>
                </a:solidFill>
                <a:latin typeface="+mj-lt"/>
              </a:rPr>
              <a:t>decorators</a:t>
            </a:r>
            <a:r>
              <a:rPr lang="en-IN" sz="1400" dirty="0">
                <a:solidFill>
                  <a:srgbClr val="000000"/>
                </a:solidFill>
                <a:latin typeface="+mj-lt"/>
              </a:rPr>
              <a:t> can be defined</a:t>
            </a:r>
          </a:p>
        </p:txBody>
      </p:sp>
      <p:sp>
        <p:nvSpPr>
          <p:cNvPr id="21" name="Oval 20">
            <a:extLst>
              <a:ext uri="{FF2B5EF4-FFF2-40B4-BE49-F238E27FC236}">
                <a16:creationId xmlns:a16="http://schemas.microsoft.com/office/drawing/2014/main" id="{15311EA1-5568-8844-92AE-C2EC25EEE0CD}"/>
              </a:ext>
            </a:extLst>
          </p:cNvPr>
          <p:cNvSpPr/>
          <p:nvPr/>
        </p:nvSpPr>
        <p:spPr>
          <a:xfrm>
            <a:off x="3181598" y="5743992"/>
            <a:ext cx="417635" cy="483363"/>
          </a:xfrm>
          <a:prstGeom prst="ellipse">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2</a:t>
            </a:r>
          </a:p>
        </p:txBody>
      </p:sp>
      <p:cxnSp>
        <p:nvCxnSpPr>
          <p:cNvPr id="22" name="Straight Arrow Connector 21">
            <a:extLst>
              <a:ext uri="{FF2B5EF4-FFF2-40B4-BE49-F238E27FC236}">
                <a16:creationId xmlns:a16="http://schemas.microsoft.com/office/drawing/2014/main" id="{B7BA1689-978D-B14C-AC26-B5A86FC2AE8C}"/>
              </a:ext>
            </a:extLst>
          </p:cNvPr>
          <p:cNvCxnSpPr>
            <a:cxnSpLocks/>
          </p:cNvCxnSpPr>
          <p:nvPr/>
        </p:nvCxnSpPr>
        <p:spPr>
          <a:xfrm>
            <a:off x="2574063" y="3575517"/>
            <a:ext cx="523063" cy="0"/>
          </a:xfrm>
          <a:prstGeom prst="straightConnector1">
            <a:avLst/>
          </a:prstGeom>
          <a:ln w="22225">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A56F50-C965-4A49-8F72-D6D5446498ED}"/>
              </a:ext>
            </a:extLst>
          </p:cNvPr>
          <p:cNvCxnSpPr/>
          <p:nvPr/>
        </p:nvCxnSpPr>
        <p:spPr>
          <a:xfrm>
            <a:off x="2574063" y="3573823"/>
            <a:ext cx="0" cy="2408004"/>
          </a:xfrm>
          <a:prstGeom prst="line">
            <a:avLst/>
          </a:prstGeom>
          <a:ln w="22225">
            <a:solidFill>
              <a:schemeClr val="accent1"/>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A4CC7C-0F80-CF47-9D03-6129D25B9776}"/>
              </a:ext>
            </a:extLst>
          </p:cNvPr>
          <p:cNvCxnSpPr>
            <a:cxnSpLocks/>
            <a:endCxn id="21" idx="2"/>
          </p:cNvCxnSpPr>
          <p:nvPr/>
        </p:nvCxnSpPr>
        <p:spPr>
          <a:xfrm>
            <a:off x="2574063" y="5981827"/>
            <a:ext cx="607535" cy="3847"/>
          </a:xfrm>
          <a:prstGeom prst="line">
            <a:avLst/>
          </a:prstGeom>
          <a:ln w="22225">
            <a:solidFill>
              <a:schemeClr val="accent1"/>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695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A523-EEB4-4F45-BD69-F4981D44C37E}"/>
              </a:ext>
            </a:extLst>
          </p:cNvPr>
          <p:cNvSpPr>
            <a:spLocks noGrp="1"/>
          </p:cNvSpPr>
          <p:nvPr>
            <p:ph type="title"/>
          </p:nvPr>
        </p:nvSpPr>
        <p:spPr/>
        <p:txBody>
          <a:bodyPr/>
          <a:lstStyle/>
          <a:p>
            <a:r>
              <a:rPr lang="en-US" dirty="0"/>
              <a:t>Deployment</a:t>
            </a:r>
          </a:p>
        </p:txBody>
      </p:sp>
      <p:sp>
        <p:nvSpPr>
          <p:cNvPr id="3" name="Slide Number Placeholder 2">
            <a:extLst>
              <a:ext uri="{FF2B5EF4-FFF2-40B4-BE49-F238E27FC236}">
                <a16:creationId xmlns:a16="http://schemas.microsoft.com/office/drawing/2014/main" id="{08347032-2CCC-A641-B96C-9694925CF308}"/>
              </a:ext>
            </a:extLst>
          </p:cNvPr>
          <p:cNvSpPr>
            <a:spLocks noGrp="1"/>
          </p:cNvSpPr>
          <p:nvPr>
            <p:ph type="sldNum" sz="quarter" idx="4"/>
          </p:nvPr>
        </p:nvSpPr>
        <p:spPr/>
        <p:txBody>
          <a:bodyPr/>
          <a:lstStyle/>
          <a:p>
            <a:fld id="{0E0E0192-C642-4D4F-AE82-A0D0DC02E26B}" type="slidenum">
              <a:rPr lang="en-US" smtClean="0"/>
              <a:t>85</a:t>
            </a:fld>
            <a:endParaRPr lang="en-US" dirty="0"/>
          </a:p>
        </p:txBody>
      </p:sp>
      <p:sp>
        <p:nvSpPr>
          <p:cNvPr id="4" name="Rectangle 3">
            <a:extLst>
              <a:ext uri="{FF2B5EF4-FFF2-40B4-BE49-F238E27FC236}">
                <a16:creationId xmlns:a16="http://schemas.microsoft.com/office/drawing/2014/main" id="{380314A9-4371-8646-908F-45135178D939}"/>
              </a:ext>
            </a:extLst>
          </p:cNvPr>
          <p:cNvSpPr/>
          <p:nvPr/>
        </p:nvSpPr>
        <p:spPr>
          <a:xfrm>
            <a:off x="553613" y="1377070"/>
            <a:ext cx="10634340" cy="2031325"/>
          </a:xfrm>
          <a:prstGeom prst="rect">
            <a:avLst/>
          </a:prstGeom>
        </p:spPr>
        <p:txBody>
          <a:bodyPr wrap="square">
            <a:spAutoFit/>
          </a:bodyPr>
          <a:lstStyle/>
          <a:p>
            <a:r>
              <a:rPr lang="en-IN" sz="1400" b="1" dirty="0">
                <a:solidFill>
                  <a:srgbClr val="000000"/>
                </a:solidFill>
                <a:latin typeface="Menlo" panose="020B0609030804020204" pitchFamily="49" charset="0"/>
              </a:rPr>
              <a:t>$ chalice deploy</a:t>
            </a:r>
          </a:p>
          <a:p>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Creating deployment package.</a:t>
            </a:r>
          </a:p>
          <a:p>
            <a:r>
              <a:rPr lang="en-IN" sz="1400" dirty="0">
                <a:solidFill>
                  <a:srgbClr val="000000"/>
                </a:solidFill>
                <a:latin typeface="Menlo" panose="020B0609030804020204" pitchFamily="49" charset="0"/>
              </a:rPr>
              <a:t>Updating policy for IAM role: helloworld-dev</a:t>
            </a:r>
          </a:p>
          <a:p>
            <a:r>
              <a:rPr lang="en-IN" sz="1400" dirty="0">
                <a:solidFill>
                  <a:srgbClr val="000000"/>
                </a:solidFill>
                <a:latin typeface="Menlo" panose="020B0609030804020204" pitchFamily="49" charset="0"/>
              </a:rPr>
              <a:t>Creating lambda function: helloworld-dev-</a:t>
            </a:r>
            <a:r>
              <a:rPr lang="en-IN" sz="1400" dirty="0" err="1">
                <a:solidFill>
                  <a:srgbClr val="000000"/>
                </a:solidFill>
                <a:latin typeface="Menlo" panose="020B0609030804020204" pitchFamily="49" charset="0"/>
              </a:rPr>
              <a:t>hello_world</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Deleting Rest API: 56mbn4ke87</a:t>
            </a:r>
          </a:p>
          <a:p>
            <a:r>
              <a:rPr lang="en-IN" sz="1400" dirty="0">
                <a:solidFill>
                  <a:srgbClr val="000000"/>
                </a:solidFill>
                <a:latin typeface="Menlo" panose="020B0609030804020204" pitchFamily="49" charset="0"/>
              </a:rPr>
              <a:t>Deleting function: arn:aws:lambda:us-west-2:635100884080:function:helloworld-dev</a:t>
            </a:r>
          </a:p>
          <a:p>
            <a:r>
              <a:rPr lang="en-IN" sz="1400" dirty="0">
                <a:solidFill>
                  <a:srgbClr val="000000"/>
                </a:solidFill>
                <a:latin typeface="Menlo" panose="020B0609030804020204" pitchFamily="49" charset="0"/>
              </a:rPr>
              <a:t>Resources deployed:</a:t>
            </a:r>
          </a:p>
          <a:p>
            <a:r>
              <a:rPr lang="en-IN" sz="1400" dirty="0">
                <a:solidFill>
                  <a:srgbClr val="000000"/>
                </a:solidFill>
                <a:latin typeface="Menlo" panose="020B0609030804020204" pitchFamily="49" charset="0"/>
              </a:rPr>
              <a:t>  - Lambda ARN: arn:aws:lambda:us-west-2:635100884080:function:helloworld-dev-hello_world</a:t>
            </a:r>
          </a:p>
        </p:txBody>
      </p:sp>
      <p:sp>
        <p:nvSpPr>
          <p:cNvPr id="6" name="Rectangle 5">
            <a:extLst>
              <a:ext uri="{FF2B5EF4-FFF2-40B4-BE49-F238E27FC236}">
                <a16:creationId xmlns:a16="http://schemas.microsoft.com/office/drawing/2014/main" id="{B201C406-7CD9-BC4C-BB0F-F676D3278670}"/>
              </a:ext>
            </a:extLst>
          </p:cNvPr>
          <p:cNvSpPr/>
          <p:nvPr/>
        </p:nvSpPr>
        <p:spPr>
          <a:xfrm>
            <a:off x="553613" y="3926717"/>
            <a:ext cx="6096000" cy="738664"/>
          </a:xfrm>
          <a:prstGeom prst="rect">
            <a:avLst/>
          </a:prstGeom>
        </p:spPr>
        <p:txBody>
          <a:bodyPr>
            <a:spAutoFit/>
          </a:bodyPr>
          <a:lstStyle/>
          <a:p>
            <a:r>
              <a:rPr lang="en-US" sz="1400" b="1" dirty="0">
                <a:solidFill>
                  <a:srgbClr val="000000"/>
                </a:solidFill>
                <a:latin typeface="Menlo" panose="020B0609030804020204" pitchFamily="49" charset="0"/>
              </a:rPr>
              <a:t>$ chalice invoke -n hello_world</a:t>
            </a:r>
          </a:p>
          <a:p>
            <a:endParaRPr lang="en-US" sz="1400" b="1" dirty="0">
              <a:solidFill>
                <a:srgbClr val="000000"/>
              </a:solidFill>
              <a:latin typeface="Menlo" panose="020B0609030804020204" pitchFamily="49" charset="0"/>
            </a:endParaRPr>
          </a:p>
          <a:p>
            <a:r>
              <a:rPr lang="en-US" sz="1400" dirty="0">
                <a:solidFill>
                  <a:srgbClr val="000000"/>
                </a:solidFill>
                <a:latin typeface="Menlo" panose="020B0609030804020204" pitchFamily="49" charset="0"/>
              </a:rPr>
              <a:t>"hello world!"</a:t>
            </a:r>
          </a:p>
        </p:txBody>
      </p:sp>
      <p:pic>
        <p:nvPicPr>
          <p:cNvPr id="7" name="Picture 6">
            <a:extLst>
              <a:ext uri="{FF2B5EF4-FFF2-40B4-BE49-F238E27FC236}">
                <a16:creationId xmlns:a16="http://schemas.microsoft.com/office/drawing/2014/main" id="{3AF99BE8-DDFE-B34E-910A-0BFDED7ADFD3}"/>
              </a:ext>
            </a:extLst>
          </p:cNvPr>
          <p:cNvPicPr>
            <a:picLocks noChangeAspect="1"/>
          </p:cNvPicPr>
          <p:nvPr/>
        </p:nvPicPr>
        <p:blipFill>
          <a:blip r:embed="rId2"/>
          <a:stretch>
            <a:fillRect/>
          </a:stretch>
        </p:blipFill>
        <p:spPr>
          <a:xfrm>
            <a:off x="6115050" y="3926717"/>
            <a:ext cx="4216400" cy="2247900"/>
          </a:xfrm>
          <a:prstGeom prst="rect">
            <a:avLst/>
          </a:prstGeom>
        </p:spPr>
      </p:pic>
      <p:cxnSp>
        <p:nvCxnSpPr>
          <p:cNvPr id="8" name="Straight Arrow Connector 7">
            <a:extLst>
              <a:ext uri="{FF2B5EF4-FFF2-40B4-BE49-F238E27FC236}">
                <a16:creationId xmlns:a16="http://schemas.microsoft.com/office/drawing/2014/main" id="{4B991270-0063-C048-9E82-E245DD8A3799}"/>
              </a:ext>
            </a:extLst>
          </p:cNvPr>
          <p:cNvCxnSpPr>
            <a:cxnSpLocks/>
          </p:cNvCxnSpPr>
          <p:nvPr/>
        </p:nvCxnSpPr>
        <p:spPr>
          <a:xfrm>
            <a:off x="4744122" y="5522652"/>
            <a:ext cx="1126661" cy="0"/>
          </a:xfrm>
          <a:prstGeom prst="straightConnector1">
            <a:avLst/>
          </a:prstGeom>
          <a:ln w="22225">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1B8295-BDDD-E642-A425-E89E7C85B211}"/>
              </a:ext>
            </a:extLst>
          </p:cNvPr>
          <p:cNvCxnSpPr>
            <a:cxnSpLocks/>
          </p:cNvCxnSpPr>
          <p:nvPr/>
        </p:nvCxnSpPr>
        <p:spPr>
          <a:xfrm>
            <a:off x="4757865" y="4084057"/>
            <a:ext cx="0" cy="1442511"/>
          </a:xfrm>
          <a:prstGeom prst="line">
            <a:avLst/>
          </a:prstGeom>
          <a:ln w="22225">
            <a:solidFill>
              <a:schemeClr val="accent1"/>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E9927-E98B-354C-A3F9-C8E2D5223E0A}"/>
              </a:ext>
            </a:extLst>
          </p:cNvPr>
          <p:cNvCxnSpPr>
            <a:cxnSpLocks/>
          </p:cNvCxnSpPr>
          <p:nvPr/>
        </p:nvCxnSpPr>
        <p:spPr>
          <a:xfrm>
            <a:off x="4133924" y="4084057"/>
            <a:ext cx="607535" cy="3847"/>
          </a:xfrm>
          <a:prstGeom prst="line">
            <a:avLst/>
          </a:prstGeom>
          <a:ln w="22225">
            <a:solidFill>
              <a:schemeClr val="accent1"/>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138C1438-1BFC-6146-9227-D106DAEB7432}"/>
              </a:ext>
            </a:extLst>
          </p:cNvPr>
          <p:cNvSpPr/>
          <p:nvPr/>
        </p:nvSpPr>
        <p:spPr>
          <a:xfrm>
            <a:off x="5884527" y="3756096"/>
            <a:ext cx="4969338" cy="2321975"/>
          </a:xfrm>
          <a:prstGeom prst="round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38E85253-CBD5-A44A-B672-2E32870EC19E}"/>
              </a:ext>
            </a:extLst>
          </p:cNvPr>
          <p:cNvSpPr txBox="1"/>
          <p:nvPr/>
        </p:nvSpPr>
        <p:spPr>
          <a:xfrm>
            <a:off x="6235076" y="3579016"/>
            <a:ext cx="829073" cy="307777"/>
          </a:xfrm>
          <a:prstGeom prst="rect">
            <a:avLst/>
          </a:prstGeom>
          <a:solidFill>
            <a:srgbClr val="FFFFFF"/>
          </a:solidFill>
        </p:spPr>
        <p:txBody>
          <a:bodyPr wrap="none" rtlCol="0">
            <a:spAutoFit/>
          </a:bodyPr>
          <a:lstStyle/>
          <a:p>
            <a:r>
              <a:rPr lang="en-US" sz="1400" dirty="0">
                <a:solidFill>
                  <a:srgbClr val="000000"/>
                </a:solidFill>
                <a:latin typeface="Menlo" panose="020B0609030804020204" pitchFamily="49" charset="0"/>
              </a:rPr>
              <a:t>app.py</a:t>
            </a:r>
          </a:p>
        </p:txBody>
      </p:sp>
    </p:spTree>
    <p:extLst>
      <p:ext uri="{BB962C8B-B14F-4D97-AF65-F5344CB8AC3E}">
        <p14:creationId xmlns:p14="http://schemas.microsoft.com/office/powerpoint/2010/main" val="25642218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676-9D40-7E46-B28B-FBD6A7B01BB1}"/>
              </a:ext>
            </a:extLst>
          </p:cNvPr>
          <p:cNvSpPr>
            <a:spLocks noGrp="1"/>
          </p:cNvSpPr>
          <p:nvPr>
            <p:ph type="title"/>
          </p:nvPr>
        </p:nvSpPr>
        <p:spPr/>
        <p:txBody>
          <a:bodyPr/>
          <a:lstStyle/>
          <a:p>
            <a:r>
              <a:rPr lang="en-US" dirty="0"/>
              <a:t>S3 Image Thumbnail Generator</a:t>
            </a:r>
          </a:p>
        </p:txBody>
      </p:sp>
      <p:sp>
        <p:nvSpPr>
          <p:cNvPr id="3" name="Slide Number Placeholder 2">
            <a:extLst>
              <a:ext uri="{FF2B5EF4-FFF2-40B4-BE49-F238E27FC236}">
                <a16:creationId xmlns:a16="http://schemas.microsoft.com/office/drawing/2014/main" id="{8830E0B3-217F-D149-8078-2FECCDBC97C6}"/>
              </a:ext>
            </a:extLst>
          </p:cNvPr>
          <p:cNvSpPr>
            <a:spLocks noGrp="1"/>
          </p:cNvSpPr>
          <p:nvPr>
            <p:ph type="sldNum" sz="quarter" idx="4"/>
          </p:nvPr>
        </p:nvSpPr>
        <p:spPr/>
        <p:txBody>
          <a:bodyPr/>
          <a:lstStyle/>
          <a:p>
            <a:fld id="{0E0E0192-C642-4D4F-AE82-A0D0DC02E26B}" type="slidenum">
              <a:rPr lang="en-US" smtClean="0"/>
              <a:t>86</a:t>
            </a:fld>
            <a:endParaRPr lang="en-US" dirty="0"/>
          </a:p>
        </p:txBody>
      </p:sp>
      <p:pic>
        <p:nvPicPr>
          <p:cNvPr id="5" name="Picture 4">
            <a:extLst>
              <a:ext uri="{FF2B5EF4-FFF2-40B4-BE49-F238E27FC236}">
                <a16:creationId xmlns:a16="http://schemas.microsoft.com/office/drawing/2014/main" id="{0C793BCB-9BB8-F44D-BBA3-DA3610583C83}"/>
              </a:ext>
            </a:extLst>
          </p:cNvPr>
          <p:cNvPicPr>
            <a:picLocks noChangeAspect="1"/>
          </p:cNvPicPr>
          <p:nvPr/>
        </p:nvPicPr>
        <p:blipFill>
          <a:blip r:embed="rId2"/>
          <a:stretch>
            <a:fillRect/>
          </a:stretch>
        </p:blipFill>
        <p:spPr>
          <a:xfrm>
            <a:off x="751698" y="1007537"/>
            <a:ext cx="6219457" cy="4973692"/>
          </a:xfrm>
          <a:prstGeom prst="rect">
            <a:avLst/>
          </a:prstGeom>
        </p:spPr>
      </p:pic>
    </p:spTree>
    <p:extLst>
      <p:ext uri="{BB962C8B-B14F-4D97-AF65-F5344CB8AC3E}">
        <p14:creationId xmlns:p14="http://schemas.microsoft.com/office/powerpoint/2010/main" val="24212869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676-9D40-7E46-B28B-FBD6A7B01BB1}"/>
              </a:ext>
            </a:extLst>
          </p:cNvPr>
          <p:cNvSpPr>
            <a:spLocks noGrp="1"/>
          </p:cNvSpPr>
          <p:nvPr>
            <p:ph type="title"/>
          </p:nvPr>
        </p:nvSpPr>
        <p:spPr/>
        <p:txBody>
          <a:bodyPr/>
          <a:lstStyle/>
          <a:p>
            <a:r>
              <a:rPr lang="en-US" dirty="0"/>
              <a:t>S3 Image Thumbnail Generator</a:t>
            </a:r>
          </a:p>
        </p:txBody>
      </p:sp>
      <p:sp>
        <p:nvSpPr>
          <p:cNvPr id="3" name="Slide Number Placeholder 2">
            <a:extLst>
              <a:ext uri="{FF2B5EF4-FFF2-40B4-BE49-F238E27FC236}">
                <a16:creationId xmlns:a16="http://schemas.microsoft.com/office/drawing/2014/main" id="{8830E0B3-217F-D149-8078-2FECCDBC97C6}"/>
              </a:ext>
            </a:extLst>
          </p:cNvPr>
          <p:cNvSpPr>
            <a:spLocks noGrp="1"/>
          </p:cNvSpPr>
          <p:nvPr>
            <p:ph type="sldNum" sz="quarter" idx="4"/>
          </p:nvPr>
        </p:nvSpPr>
        <p:spPr/>
        <p:txBody>
          <a:bodyPr/>
          <a:lstStyle/>
          <a:p>
            <a:fld id="{0E0E0192-C642-4D4F-AE82-A0D0DC02E26B}" type="slidenum">
              <a:rPr lang="en-US" smtClean="0"/>
              <a:t>87</a:t>
            </a:fld>
            <a:endParaRPr lang="en-US" dirty="0"/>
          </a:p>
        </p:txBody>
      </p:sp>
      <p:pic>
        <p:nvPicPr>
          <p:cNvPr id="5" name="Picture 4">
            <a:extLst>
              <a:ext uri="{FF2B5EF4-FFF2-40B4-BE49-F238E27FC236}">
                <a16:creationId xmlns:a16="http://schemas.microsoft.com/office/drawing/2014/main" id="{0C793BCB-9BB8-F44D-BBA3-DA3610583C83}"/>
              </a:ext>
            </a:extLst>
          </p:cNvPr>
          <p:cNvPicPr>
            <a:picLocks noChangeAspect="1"/>
          </p:cNvPicPr>
          <p:nvPr/>
        </p:nvPicPr>
        <p:blipFill>
          <a:blip r:embed="rId2"/>
          <a:stretch>
            <a:fillRect/>
          </a:stretch>
        </p:blipFill>
        <p:spPr>
          <a:xfrm>
            <a:off x="751698" y="1007537"/>
            <a:ext cx="6219457" cy="4973692"/>
          </a:xfrm>
          <a:prstGeom prst="rect">
            <a:avLst/>
          </a:prstGeom>
        </p:spPr>
      </p:pic>
      <p:sp>
        <p:nvSpPr>
          <p:cNvPr id="6" name="Rectangle 5">
            <a:extLst>
              <a:ext uri="{FF2B5EF4-FFF2-40B4-BE49-F238E27FC236}">
                <a16:creationId xmlns:a16="http://schemas.microsoft.com/office/drawing/2014/main" id="{7142B2F1-94DE-F948-8C2F-32FEBC19AFF2}"/>
              </a:ext>
            </a:extLst>
          </p:cNvPr>
          <p:cNvSpPr/>
          <p:nvPr/>
        </p:nvSpPr>
        <p:spPr>
          <a:xfrm>
            <a:off x="1" y="2086984"/>
            <a:ext cx="8778240" cy="4122622"/>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7" name="Straight Arrow Connector 6">
            <a:extLst>
              <a:ext uri="{FF2B5EF4-FFF2-40B4-BE49-F238E27FC236}">
                <a16:creationId xmlns:a16="http://schemas.microsoft.com/office/drawing/2014/main" id="{1317C050-7ECF-7545-813B-571D107FA0EA}"/>
              </a:ext>
            </a:extLst>
          </p:cNvPr>
          <p:cNvCxnSpPr>
            <a:cxnSpLocks/>
          </p:cNvCxnSpPr>
          <p:nvPr/>
        </p:nvCxnSpPr>
        <p:spPr>
          <a:xfrm flipH="1">
            <a:off x="3046484" y="1635841"/>
            <a:ext cx="5731756" cy="0"/>
          </a:xfrm>
          <a:prstGeom prst="straightConnector1">
            <a:avLst/>
          </a:prstGeom>
          <a:ln w="31750">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9C9EE3-A984-1649-84B9-3D53B66B1AF9}"/>
              </a:ext>
            </a:extLst>
          </p:cNvPr>
          <p:cNvSpPr txBox="1"/>
          <p:nvPr/>
        </p:nvSpPr>
        <p:spPr>
          <a:xfrm>
            <a:off x="8923901" y="1305021"/>
            <a:ext cx="2307084" cy="738664"/>
          </a:xfrm>
          <a:prstGeom prst="rect">
            <a:avLst/>
          </a:prstGeom>
          <a:noFill/>
        </p:spPr>
        <p:txBody>
          <a:bodyPr wrap="square" rtlCol="0">
            <a:spAutoFit/>
          </a:bodyPr>
          <a:lstStyle/>
          <a:p>
            <a:pPr algn="ctr"/>
            <a:r>
              <a:rPr lang="en-IN" sz="1400" dirty="0">
                <a:solidFill>
                  <a:schemeClr val="accent1"/>
                </a:solidFill>
              </a:rPr>
              <a:t>3</a:t>
            </a:r>
            <a:r>
              <a:rPr lang="en-IN" sz="1400" baseline="30000" dirty="0">
                <a:solidFill>
                  <a:schemeClr val="accent1"/>
                </a:solidFill>
              </a:rPr>
              <a:t>rd</a:t>
            </a:r>
            <a:r>
              <a:rPr lang="en-IN" sz="1400" dirty="0">
                <a:solidFill>
                  <a:schemeClr val="accent1"/>
                </a:solidFill>
              </a:rPr>
              <a:t> party extensions automatically handled from </a:t>
            </a:r>
            <a:r>
              <a:rPr lang="en-IN" sz="1400" b="1" dirty="0">
                <a:solidFill>
                  <a:schemeClr val="accent1"/>
                </a:solidFill>
              </a:rPr>
              <a:t>requirements.txt</a:t>
            </a:r>
          </a:p>
        </p:txBody>
      </p:sp>
    </p:spTree>
    <p:extLst>
      <p:ext uri="{BB962C8B-B14F-4D97-AF65-F5344CB8AC3E}">
        <p14:creationId xmlns:p14="http://schemas.microsoft.com/office/powerpoint/2010/main" val="5689215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676-9D40-7E46-B28B-FBD6A7B01BB1}"/>
              </a:ext>
            </a:extLst>
          </p:cNvPr>
          <p:cNvSpPr>
            <a:spLocks noGrp="1"/>
          </p:cNvSpPr>
          <p:nvPr>
            <p:ph type="title"/>
          </p:nvPr>
        </p:nvSpPr>
        <p:spPr/>
        <p:txBody>
          <a:bodyPr/>
          <a:lstStyle/>
          <a:p>
            <a:r>
              <a:rPr lang="en-US" dirty="0"/>
              <a:t>S3 Image Thumbnail Generator</a:t>
            </a:r>
          </a:p>
        </p:txBody>
      </p:sp>
      <p:sp>
        <p:nvSpPr>
          <p:cNvPr id="3" name="Slide Number Placeholder 2">
            <a:extLst>
              <a:ext uri="{FF2B5EF4-FFF2-40B4-BE49-F238E27FC236}">
                <a16:creationId xmlns:a16="http://schemas.microsoft.com/office/drawing/2014/main" id="{8830E0B3-217F-D149-8078-2FECCDBC97C6}"/>
              </a:ext>
            </a:extLst>
          </p:cNvPr>
          <p:cNvSpPr>
            <a:spLocks noGrp="1"/>
          </p:cNvSpPr>
          <p:nvPr>
            <p:ph type="sldNum" sz="quarter" idx="4"/>
          </p:nvPr>
        </p:nvSpPr>
        <p:spPr/>
        <p:txBody>
          <a:bodyPr/>
          <a:lstStyle/>
          <a:p>
            <a:fld id="{0E0E0192-C642-4D4F-AE82-A0D0DC02E26B}" type="slidenum">
              <a:rPr lang="en-US" smtClean="0"/>
              <a:t>88</a:t>
            </a:fld>
            <a:endParaRPr lang="en-US" dirty="0"/>
          </a:p>
        </p:txBody>
      </p:sp>
      <p:pic>
        <p:nvPicPr>
          <p:cNvPr id="5" name="Picture 4">
            <a:extLst>
              <a:ext uri="{FF2B5EF4-FFF2-40B4-BE49-F238E27FC236}">
                <a16:creationId xmlns:a16="http://schemas.microsoft.com/office/drawing/2014/main" id="{0C793BCB-9BB8-F44D-BBA3-DA3610583C83}"/>
              </a:ext>
            </a:extLst>
          </p:cNvPr>
          <p:cNvPicPr>
            <a:picLocks noChangeAspect="1"/>
          </p:cNvPicPr>
          <p:nvPr/>
        </p:nvPicPr>
        <p:blipFill>
          <a:blip r:embed="rId2"/>
          <a:stretch>
            <a:fillRect/>
          </a:stretch>
        </p:blipFill>
        <p:spPr>
          <a:xfrm>
            <a:off x="751698" y="1007537"/>
            <a:ext cx="6219457" cy="4973692"/>
          </a:xfrm>
          <a:prstGeom prst="rect">
            <a:avLst/>
          </a:prstGeom>
        </p:spPr>
      </p:pic>
      <p:sp>
        <p:nvSpPr>
          <p:cNvPr id="6" name="Rectangle 5">
            <a:extLst>
              <a:ext uri="{FF2B5EF4-FFF2-40B4-BE49-F238E27FC236}">
                <a16:creationId xmlns:a16="http://schemas.microsoft.com/office/drawing/2014/main" id="{7142B2F1-94DE-F948-8C2F-32FEBC19AFF2}"/>
              </a:ext>
            </a:extLst>
          </p:cNvPr>
          <p:cNvSpPr/>
          <p:nvPr/>
        </p:nvSpPr>
        <p:spPr>
          <a:xfrm>
            <a:off x="0" y="2671988"/>
            <a:ext cx="12191999" cy="3537617"/>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5FFF7C04-89A1-1D4C-871F-65ECB61F10A3}"/>
              </a:ext>
            </a:extLst>
          </p:cNvPr>
          <p:cNvSpPr/>
          <p:nvPr/>
        </p:nvSpPr>
        <p:spPr>
          <a:xfrm>
            <a:off x="-1" y="1104717"/>
            <a:ext cx="12191999" cy="8854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10" name="Straight Arrow Connector 9">
            <a:extLst>
              <a:ext uri="{FF2B5EF4-FFF2-40B4-BE49-F238E27FC236}">
                <a16:creationId xmlns:a16="http://schemas.microsoft.com/office/drawing/2014/main" id="{344C4C1A-C30D-C24F-A47A-81680CA5DFD6}"/>
              </a:ext>
            </a:extLst>
          </p:cNvPr>
          <p:cNvCxnSpPr>
            <a:cxnSpLocks/>
          </p:cNvCxnSpPr>
          <p:nvPr/>
        </p:nvCxnSpPr>
        <p:spPr>
          <a:xfrm flipH="1">
            <a:off x="3381083" y="2431907"/>
            <a:ext cx="5278823" cy="0"/>
          </a:xfrm>
          <a:prstGeom prst="straightConnector1">
            <a:avLst/>
          </a:prstGeom>
          <a:ln w="31750">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798342-755B-5440-9066-3257AB9AF73E}"/>
              </a:ext>
            </a:extLst>
          </p:cNvPr>
          <p:cNvSpPr txBox="1"/>
          <p:nvPr/>
        </p:nvSpPr>
        <p:spPr>
          <a:xfrm>
            <a:off x="8659906" y="2170297"/>
            <a:ext cx="2872292" cy="523220"/>
          </a:xfrm>
          <a:prstGeom prst="rect">
            <a:avLst/>
          </a:prstGeom>
          <a:noFill/>
        </p:spPr>
        <p:txBody>
          <a:bodyPr wrap="square" rtlCol="0">
            <a:spAutoFit/>
          </a:bodyPr>
          <a:lstStyle/>
          <a:p>
            <a:pPr algn="ctr"/>
            <a:r>
              <a:rPr lang="en-IN" sz="1400" dirty="0">
                <a:solidFill>
                  <a:schemeClr val="accent1"/>
                </a:solidFill>
              </a:rPr>
              <a:t>Client created in module scope</a:t>
            </a:r>
          </a:p>
          <a:p>
            <a:pPr algn="ctr"/>
            <a:r>
              <a:rPr lang="en-IN" sz="1400" dirty="0">
                <a:solidFill>
                  <a:schemeClr val="accent1"/>
                </a:solidFill>
              </a:rPr>
              <a:t>Only part of </a:t>
            </a:r>
            <a:r>
              <a:rPr lang="en-IN" sz="1400" b="1" dirty="0">
                <a:solidFill>
                  <a:schemeClr val="accent1"/>
                </a:solidFill>
              </a:rPr>
              <a:t>cold-start time</a:t>
            </a:r>
          </a:p>
        </p:txBody>
      </p:sp>
    </p:spTree>
    <p:extLst>
      <p:ext uri="{BB962C8B-B14F-4D97-AF65-F5344CB8AC3E}">
        <p14:creationId xmlns:p14="http://schemas.microsoft.com/office/powerpoint/2010/main" val="11592501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676-9D40-7E46-B28B-FBD6A7B01BB1}"/>
              </a:ext>
            </a:extLst>
          </p:cNvPr>
          <p:cNvSpPr>
            <a:spLocks noGrp="1"/>
          </p:cNvSpPr>
          <p:nvPr>
            <p:ph type="title"/>
          </p:nvPr>
        </p:nvSpPr>
        <p:spPr/>
        <p:txBody>
          <a:bodyPr/>
          <a:lstStyle/>
          <a:p>
            <a:r>
              <a:rPr lang="en-US" dirty="0"/>
              <a:t>S3 Image Thumbnail Generator</a:t>
            </a:r>
          </a:p>
        </p:txBody>
      </p:sp>
      <p:sp>
        <p:nvSpPr>
          <p:cNvPr id="3" name="Slide Number Placeholder 2">
            <a:extLst>
              <a:ext uri="{FF2B5EF4-FFF2-40B4-BE49-F238E27FC236}">
                <a16:creationId xmlns:a16="http://schemas.microsoft.com/office/drawing/2014/main" id="{8830E0B3-217F-D149-8078-2FECCDBC97C6}"/>
              </a:ext>
            </a:extLst>
          </p:cNvPr>
          <p:cNvSpPr>
            <a:spLocks noGrp="1"/>
          </p:cNvSpPr>
          <p:nvPr>
            <p:ph type="sldNum" sz="quarter" idx="4"/>
          </p:nvPr>
        </p:nvSpPr>
        <p:spPr/>
        <p:txBody>
          <a:bodyPr/>
          <a:lstStyle/>
          <a:p>
            <a:fld id="{0E0E0192-C642-4D4F-AE82-A0D0DC02E26B}" type="slidenum">
              <a:rPr lang="en-US" smtClean="0"/>
              <a:t>89</a:t>
            </a:fld>
            <a:endParaRPr lang="en-US" dirty="0"/>
          </a:p>
        </p:txBody>
      </p:sp>
      <p:pic>
        <p:nvPicPr>
          <p:cNvPr id="5" name="Picture 4">
            <a:extLst>
              <a:ext uri="{FF2B5EF4-FFF2-40B4-BE49-F238E27FC236}">
                <a16:creationId xmlns:a16="http://schemas.microsoft.com/office/drawing/2014/main" id="{0C793BCB-9BB8-F44D-BBA3-DA3610583C83}"/>
              </a:ext>
            </a:extLst>
          </p:cNvPr>
          <p:cNvPicPr>
            <a:picLocks noChangeAspect="1"/>
          </p:cNvPicPr>
          <p:nvPr/>
        </p:nvPicPr>
        <p:blipFill>
          <a:blip r:embed="rId2"/>
          <a:stretch>
            <a:fillRect/>
          </a:stretch>
        </p:blipFill>
        <p:spPr>
          <a:xfrm>
            <a:off x="751698" y="1007537"/>
            <a:ext cx="6219457" cy="4973692"/>
          </a:xfrm>
          <a:prstGeom prst="rect">
            <a:avLst/>
          </a:prstGeom>
        </p:spPr>
      </p:pic>
      <p:sp>
        <p:nvSpPr>
          <p:cNvPr id="6" name="Rectangle 5">
            <a:extLst>
              <a:ext uri="{FF2B5EF4-FFF2-40B4-BE49-F238E27FC236}">
                <a16:creationId xmlns:a16="http://schemas.microsoft.com/office/drawing/2014/main" id="{7142B2F1-94DE-F948-8C2F-32FEBC19AFF2}"/>
              </a:ext>
            </a:extLst>
          </p:cNvPr>
          <p:cNvSpPr/>
          <p:nvPr/>
        </p:nvSpPr>
        <p:spPr>
          <a:xfrm>
            <a:off x="0" y="2671988"/>
            <a:ext cx="12191999" cy="3537617"/>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5FFF7C04-89A1-1D4C-871F-65ECB61F10A3}"/>
              </a:ext>
            </a:extLst>
          </p:cNvPr>
          <p:cNvSpPr/>
          <p:nvPr/>
        </p:nvSpPr>
        <p:spPr>
          <a:xfrm>
            <a:off x="-1" y="1104717"/>
            <a:ext cx="12191999" cy="8854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10" name="Straight Arrow Connector 9">
            <a:extLst>
              <a:ext uri="{FF2B5EF4-FFF2-40B4-BE49-F238E27FC236}">
                <a16:creationId xmlns:a16="http://schemas.microsoft.com/office/drawing/2014/main" id="{344C4C1A-C30D-C24F-A47A-81680CA5DFD6}"/>
              </a:ext>
            </a:extLst>
          </p:cNvPr>
          <p:cNvCxnSpPr>
            <a:cxnSpLocks/>
          </p:cNvCxnSpPr>
          <p:nvPr/>
        </p:nvCxnSpPr>
        <p:spPr>
          <a:xfrm flipH="1">
            <a:off x="3381083" y="2431907"/>
            <a:ext cx="5278823" cy="0"/>
          </a:xfrm>
          <a:prstGeom prst="straightConnector1">
            <a:avLst/>
          </a:prstGeom>
          <a:ln w="31750">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798342-755B-5440-9066-3257AB9AF73E}"/>
              </a:ext>
            </a:extLst>
          </p:cNvPr>
          <p:cNvSpPr txBox="1"/>
          <p:nvPr/>
        </p:nvSpPr>
        <p:spPr>
          <a:xfrm>
            <a:off x="8659906" y="2170297"/>
            <a:ext cx="2872292" cy="523220"/>
          </a:xfrm>
          <a:prstGeom prst="rect">
            <a:avLst/>
          </a:prstGeom>
          <a:noFill/>
        </p:spPr>
        <p:txBody>
          <a:bodyPr wrap="square" rtlCol="0">
            <a:spAutoFit/>
          </a:bodyPr>
          <a:lstStyle/>
          <a:p>
            <a:pPr algn="ctr"/>
            <a:r>
              <a:rPr lang="en-IN" sz="1400" dirty="0">
                <a:solidFill>
                  <a:schemeClr val="accent1"/>
                </a:solidFill>
              </a:rPr>
              <a:t>Client created in module scope</a:t>
            </a:r>
          </a:p>
          <a:p>
            <a:pPr algn="ctr"/>
            <a:r>
              <a:rPr lang="en-IN" sz="1400" dirty="0">
                <a:solidFill>
                  <a:schemeClr val="accent1"/>
                </a:solidFill>
              </a:rPr>
              <a:t>Only part of </a:t>
            </a:r>
            <a:r>
              <a:rPr lang="en-IN" sz="1400" b="1" dirty="0">
                <a:solidFill>
                  <a:schemeClr val="accent1"/>
                </a:solidFill>
              </a:rPr>
              <a:t>cold-start time</a:t>
            </a:r>
          </a:p>
        </p:txBody>
      </p:sp>
      <p:pic>
        <p:nvPicPr>
          <p:cNvPr id="14" name="Picture 13">
            <a:extLst>
              <a:ext uri="{FF2B5EF4-FFF2-40B4-BE49-F238E27FC236}">
                <a16:creationId xmlns:a16="http://schemas.microsoft.com/office/drawing/2014/main" id="{5F49E807-9467-184E-ACEA-0CAD7352AD64}"/>
              </a:ext>
            </a:extLst>
          </p:cNvPr>
          <p:cNvPicPr>
            <a:picLocks noChangeAspect="1"/>
          </p:cNvPicPr>
          <p:nvPr/>
        </p:nvPicPr>
        <p:blipFill>
          <a:blip r:embed="rId3"/>
          <a:stretch>
            <a:fillRect/>
          </a:stretch>
        </p:blipFill>
        <p:spPr>
          <a:xfrm>
            <a:off x="-2" y="3573495"/>
            <a:ext cx="12192000" cy="2500335"/>
          </a:xfrm>
          <a:prstGeom prst="rect">
            <a:avLst/>
          </a:prstGeom>
          <a:solidFill>
            <a:srgbClr val="FFFFFF">
              <a:alpha val="35000"/>
            </a:srgbClr>
          </a:solidFill>
        </p:spPr>
      </p:pic>
      <p:cxnSp>
        <p:nvCxnSpPr>
          <p:cNvPr id="15" name="Straight Connector 14">
            <a:extLst>
              <a:ext uri="{FF2B5EF4-FFF2-40B4-BE49-F238E27FC236}">
                <a16:creationId xmlns:a16="http://schemas.microsoft.com/office/drawing/2014/main" id="{643AC697-C558-3648-9E69-B547018D5D21}"/>
              </a:ext>
            </a:extLst>
          </p:cNvPr>
          <p:cNvCxnSpPr>
            <a:cxnSpLocks/>
          </p:cNvCxnSpPr>
          <p:nvPr/>
        </p:nvCxnSpPr>
        <p:spPr>
          <a:xfrm>
            <a:off x="5984709" y="3584253"/>
            <a:ext cx="3235491" cy="0"/>
          </a:xfrm>
          <a:prstGeom prst="line">
            <a:avLst/>
          </a:prstGeom>
          <a:ln w="31750">
            <a:solidFill>
              <a:schemeClr val="accent3"/>
            </a:solidFill>
            <a:headEnd type="triangle" w="med" len="sm"/>
            <a:tailEnd type="triangle" w="med" len="sm"/>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0E8A8C53-B75A-8B4B-8E54-138005C2F186}"/>
              </a:ext>
            </a:extLst>
          </p:cNvPr>
          <p:cNvSpPr txBox="1"/>
          <p:nvPr/>
        </p:nvSpPr>
        <p:spPr>
          <a:xfrm>
            <a:off x="6318167" y="3207668"/>
            <a:ext cx="2568574" cy="369332"/>
          </a:xfrm>
          <a:prstGeom prst="rect">
            <a:avLst/>
          </a:prstGeom>
          <a:noFill/>
        </p:spPr>
        <p:txBody>
          <a:bodyPr wrap="square" rtlCol="0">
            <a:spAutoFit/>
          </a:bodyPr>
          <a:lstStyle/>
          <a:p>
            <a:pPr algn="ctr"/>
            <a:r>
              <a:rPr lang="en-US" dirty="0">
                <a:solidFill>
                  <a:schemeClr val="accent3"/>
                </a:solidFill>
              </a:rPr>
              <a:t>Module Import</a:t>
            </a:r>
          </a:p>
        </p:txBody>
      </p:sp>
      <p:cxnSp>
        <p:nvCxnSpPr>
          <p:cNvPr id="19" name="Curved Connector 18">
            <a:extLst>
              <a:ext uri="{FF2B5EF4-FFF2-40B4-BE49-F238E27FC236}">
                <a16:creationId xmlns:a16="http://schemas.microsoft.com/office/drawing/2014/main" id="{82E5D7FD-2347-F944-9B81-5C7799F3CFCF}"/>
              </a:ext>
            </a:extLst>
          </p:cNvPr>
          <p:cNvCxnSpPr>
            <a:cxnSpLocks/>
          </p:cNvCxnSpPr>
          <p:nvPr/>
        </p:nvCxnSpPr>
        <p:spPr>
          <a:xfrm rot="10800000">
            <a:off x="3381084" y="2578100"/>
            <a:ext cx="4238919" cy="629568"/>
          </a:xfrm>
          <a:prstGeom prst="curvedConnector3">
            <a:avLst>
              <a:gd name="adj1" fmla="val -34"/>
            </a:avLst>
          </a:prstGeom>
          <a:ln w="31750">
            <a:solidFill>
              <a:schemeClr val="accent3"/>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245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A74B-160E-4E4E-B5FE-2D30D62EAD2B}"/>
              </a:ext>
            </a:extLst>
          </p:cNvPr>
          <p:cNvSpPr>
            <a:spLocks noGrp="1"/>
          </p:cNvSpPr>
          <p:nvPr>
            <p:ph type="title"/>
          </p:nvPr>
        </p:nvSpPr>
        <p:spPr/>
        <p:txBody>
          <a:bodyPr/>
          <a:lstStyle/>
          <a:p>
            <a:r>
              <a:rPr lang="en-IN" b="0" dirty="0"/>
              <a:t>AWS Lambda Function </a:t>
            </a:r>
            <a:endParaRPr lang="en-US" dirty="0"/>
          </a:p>
        </p:txBody>
      </p:sp>
      <p:sp>
        <p:nvSpPr>
          <p:cNvPr id="3" name="Slide Number Placeholder 2">
            <a:extLst>
              <a:ext uri="{FF2B5EF4-FFF2-40B4-BE49-F238E27FC236}">
                <a16:creationId xmlns:a16="http://schemas.microsoft.com/office/drawing/2014/main" id="{B7BDA968-F5BC-B246-986E-FBCDD5F67206}"/>
              </a:ext>
            </a:extLst>
          </p:cNvPr>
          <p:cNvSpPr>
            <a:spLocks noGrp="1"/>
          </p:cNvSpPr>
          <p:nvPr>
            <p:ph type="sldNum" sz="quarter" idx="10"/>
          </p:nvPr>
        </p:nvSpPr>
        <p:spPr/>
        <p:txBody>
          <a:bodyPr/>
          <a:lstStyle/>
          <a:p>
            <a:pPr>
              <a:defRPr/>
            </a:pPr>
            <a:fld id="{E5E650F5-A0EE-2446-B5C8-764FE9AFCEBD}" type="slidenum">
              <a:rPr lang="en-US" smtClean="0"/>
              <a:pPr>
                <a:defRPr/>
              </a:pPr>
              <a:t>9</a:t>
            </a:fld>
            <a:endParaRPr lang="en-US" dirty="0"/>
          </a:p>
        </p:txBody>
      </p:sp>
      <p:pic>
        <p:nvPicPr>
          <p:cNvPr id="5" name="Picture 4">
            <a:extLst>
              <a:ext uri="{FF2B5EF4-FFF2-40B4-BE49-F238E27FC236}">
                <a16:creationId xmlns:a16="http://schemas.microsoft.com/office/drawing/2014/main" id="{8574EDF7-E465-2742-B356-EB299E3A7399}"/>
              </a:ext>
            </a:extLst>
          </p:cNvPr>
          <p:cNvPicPr>
            <a:picLocks noChangeAspect="1"/>
          </p:cNvPicPr>
          <p:nvPr/>
        </p:nvPicPr>
        <p:blipFill>
          <a:blip r:embed="rId2"/>
          <a:stretch>
            <a:fillRect/>
          </a:stretch>
        </p:blipFill>
        <p:spPr>
          <a:xfrm>
            <a:off x="266700" y="1356296"/>
            <a:ext cx="3606800" cy="1013146"/>
          </a:xfrm>
          <a:prstGeom prst="rect">
            <a:avLst/>
          </a:prstGeom>
        </p:spPr>
      </p:pic>
      <p:sp>
        <p:nvSpPr>
          <p:cNvPr id="4" name="TextBox 3">
            <a:extLst>
              <a:ext uri="{FF2B5EF4-FFF2-40B4-BE49-F238E27FC236}">
                <a16:creationId xmlns:a16="http://schemas.microsoft.com/office/drawing/2014/main" id="{2037B754-1F4E-EB4F-80BD-5692458E5DBF}"/>
              </a:ext>
            </a:extLst>
          </p:cNvPr>
          <p:cNvSpPr txBox="1"/>
          <p:nvPr/>
        </p:nvSpPr>
        <p:spPr>
          <a:xfrm>
            <a:off x="6667500" y="1473200"/>
            <a:ext cx="4102100" cy="369332"/>
          </a:xfrm>
          <a:prstGeom prst="rect">
            <a:avLst/>
          </a:prstGeom>
          <a:noFill/>
        </p:spPr>
        <p:txBody>
          <a:bodyPr wrap="square" rtlCol="0">
            <a:spAutoFit/>
          </a:bodyPr>
          <a:lstStyle/>
          <a:p>
            <a:r>
              <a:rPr lang="en-US" dirty="0"/>
              <a:t>Define python function</a:t>
            </a:r>
          </a:p>
        </p:txBody>
      </p:sp>
      <p:sp>
        <p:nvSpPr>
          <p:cNvPr id="9" name="Oval 8">
            <a:extLst>
              <a:ext uri="{FF2B5EF4-FFF2-40B4-BE49-F238E27FC236}">
                <a16:creationId xmlns:a16="http://schemas.microsoft.com/office/drawing/2014/main" id="{62543A9D-A4E9-8A40-BEAB-C41FAA92D947}"/>
              </a:ext>
            </a:extLst>
          </p:cNvPr>
          <p:cNvSpPr/>
          <p:nvPr/>
        </p:nvSpPr>
        <p:spPr>
          <a:xfrm>
            <a:off x="6115050" y="1439793"/>
            <a:ext cx="419100" cy="436145"/>
          </a:xfrm>
          <a:prstGeom prst="ellipse">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1</a:t>
            </a:r>
          </a:p>
        </p:txBody>
      </p:sp>
      <p:cxnSp>
        <p:nvCxnSpPr>
          <p:cNvPr id="21" name="Straight Arrow Connector 20">
            <a:extLst>
              <a:ext uri="{FF2B5EF4-FFF2-40B4-BE49-F238E27FC236}">
                <a16:creationId xmlns:a16="http://schemas.microsoft.com/office/drawing/2014/main" id="{1BDF573F-5DED-5C4F-8B4D-94DF42894B53}"/>
              </a:ext>
            </a:extLst>
          </p:cNvPr>
          <p:cNvCxnSpPr/>
          <p:nvPr/>
        </p:nvCxnSpPr>
        <p:spPr>
          <a:xfrm>
            <a:off x="1168400" y="1206500"/>
            <a:ext cx="0" cy="266700"/>
          </a:xfrm>
          <a:prstGeom prst="straightConnector1">
            <a:avLst/>
          </a:prstGeom>
          <a:ln>
            <a:headEnd type="none" w="med" len="sm"/>
            <a:tailEnd type="triangle"/>
          </a:ln>
        </p:spPr>
        <p:style>
          <a:lnRef idx="3">
            <a:schemeClr val="accent2"/>
          </a:lnRef>
          <a:fillRef idx="0">
            <a:schemeClr val="accent2"/>
          </a:fillRef>
          <a:effectRef idx="2">
            <a:schemeClr val="accent2"/>
          </a:effectRef>
          <a:fontRef idx="minor">
            <a:schemeClr val="tx1"/>
          </a:fontRef>
        </p:style>
      </p:cxnSp>
      <p:sp>
        <p:nvSpPr>
          <p:cNvPr id="8" name="Slide Number Placeholder 2">
            <a:extLst>
              <a:ext uri="{FF2B5EF4-FFF2-40B4-BE49-F238E27FC236}">
                <a16:creationId xmlns:a16="http://schemas.microsoft.com/office/drawing/2014/main" id="{8B2B6C45-4EE7-3648-B201-5148504D11E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t>9</a:t>
            </a:fld>
            <a:endParaRPr lang="en-US" dirty="0"/>
          </a:p>
        </p:txBody>
      </p:sp>
    </p:spTree>
    <p:extLst>
      <p:ext uri="{BB962C8B-B14F-4D97-AF65-F5344CB8AC3E}">
        <p14:creationId xmlns:p14="http://schemas.microsoft.com/office/powerpoint/2010/main" val="6402733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676-9D40-7E46-B28B-FBD6A7B01BB1}"/>
              </a:ext>
            </a:extLst>
          </p:cNvPr>
          <p:cNvSpPr>
            <a:spLocks noGrp="1"/>
          </p:cNvSpPr>
          <p:nvPr>
            <p:ph type="title"/>
          </p:nvPr>
        </p:nvSpPr>
        <p:spPr/>
        <p:txBody>
          <a:bodyPr/>
          <a:lstStyle/>
          <a:p>
            <a:r>
              <a:rPr lang="en-US" dirty="0"/>
              <a:t>S3 Image Thumbnail Generator</a:t>
            </a:r>
          </a:p>
        </p:txBody>
      </p:sp>
      <p:sp>
        <p:nvSpPr>
          <p:cNvPr id="3" name="Slide Number Placeholder 2">
            <a:extLst>
              <a:ext uri="{FF2B5EF4-FFF2-40B4-BE49-F238E27FC236}">
                <a16:creationId xmlns:a16="http://schemas.microsoft.com/office/drawing/2014/main" id="{8830E0B3-217F-D149-8078-2FECCDBC97C6}"/>
              </a:ext>
            </a:extLst>
          </p:cNvPr>
          <p:cNvSpPr>
            <a:spLocks noGrp="1"/>
          </p:cNvSpPr>
          <p:nvPr>
            <p:ph type="sldNum" sz="quarter" idx="4"/>
          </p:nvPr>
        </p:nvSpPr>
        <p:spPr/>
        <p:txBody>
          <a:bodyPr/>
          <a:lstStyle/>
          <a:p>
            <a:fld id="{0E0E0192-C642-4D4F-AE82-A0D0DC02E26B}" type="slidenum">
              <a:rPr lang="en-US" smtClean="0"/>
              <a:t>90</a:t>
            </a:fld>
            <a:endParaRPr lang="en-US" dirty="0"/>
          </a:p>
        </p:txBody>
      </p:sp>
      <p:pic>
        <p:nvPicPr>
          <p:cNvPr id="5" name="Picture 4">
            <a:extLst>
              <a:ext uri="{FF2B5EF4-FFF2-40B4-BE49-F238E27FC236}">
                <a16:creationId xmlns:a16="http://schemas.microsoft.com/office/drawing/2014/main" id="{0C793BCB-9BB8-F44D-BBA3-DA3610583C83}"/>
              </a:ext>
            </a:extLst>
          </p:cNvPr>
          <p:cNvPicPr>
            <a:picLocks noChangeAspect="1"/>
          </p:cNvPicPr>
          <p:nvPr/>
        </p:nvPicPr>
        <p:blipFill>
          <a:blip r:embed="rId2"/>
          <a:stretch>
            <a:fillRect/>
          </a:stretch>
        </p:blipFill>
        <p:spPr>
          <a:xfrm>
            <a:off x="751698" y="1007537"/>
            <a:ext cx="6219457" cy="4973692"/>
          </a:xfrm>
          <a:prstGeom prst="rect">
            <a:avLst/>
          </a:prstGeom>
        </p:spPr>
      </p:pic>
      <p:sp>
        <p:nvSpPr>
          <p:cNvPr id="6" name="Rectangle 5">
            <a:extLst>
              <a:ext uri="{FF2B5EF4-FFF2-40B4-BE49-F238E27FC236}">
                <a16:creationId xmlns:a16="http://schemas.microsoft.com/office/drawing/2014/main" id="{7142B2F1-94DE-F948-8C2F-32FEBC19AFF2}"/>
              </a:ext>
            </a:extLst>
          </p:cNvPr>
          <p:cNvSpPr/>
          <p:nvPr/>
        </p:nvSpPr>
        <p:spPr>
          <a:xfrm>
            <a:off x="0" y="1007537"/>
            <a:ext cx="8251115" cy="1606571"/>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9" name="Straight Arrow Connector 8">
            <a:extLst>
              <a:ext uri="{FF2B5EF4-FFF2-40B4-BE49-F238E27FC236}">
                <a16:creationId xmlns:a16="http://schemas.microsoft.com/office/drawing/2014/main" id="{E5DE66F3-1ACE-D947-A9D9-B26B108FEEA1}"/>
              </a:ext>
            </a:extLst>
          </p:cNvPr>
          <p:cNvCxnSpPr>
            <a:cxnSpLocks/>
          </p:cNvCxnSpPr>
          <p:nvPr/>
        </p:nvCxnSpPr>
        <p:spPr>
          <a:xfrm flipH="1">
            <a:off x="5206701" y="3018606"/>
            <a:ext cx="3044414" cy="0"/>
          </a:xfrm>
          <a:prstGeom prst="straightConnector1">
            <a:avLst/>
          </a:prstGeom>
          <a:ln w="31750">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3F2659-B1A7-9C4D-8A05-DC7B4E7175C4}"/>
              </a:ext>
            </a:extLst>
          </p:cNvPr>
          <p:cNvSpPr txBox="1"/>
          <p:nvPr/>
        </p:nvSpPr>
        <p:spPr>
          <a:xfrm>
            <a:off x="8251115" y="2756996"/>
            <a:ext cx="3712285" cy="523220"/>
          </a:xfrm>
          <a:prstGeom prst="rect">
            <a:avLst/>
          </a:prstGeom>
          <a:noFill/>
        </p:spPr>
        <p:txBody>
          <a:bodyPr wrap="square" rtlCol="0">
            <a:spAutoFit/>
          </a:bodyPr>
          <a:lstStyle/>
          <a:p>
            <a:pPr algn="ctr"/>
            <a:r>
              <a:rPr lang="en-IN" sz="1400" dirty="0">
                <a:solidFill>
                  <a:schemeClr val="accent1"/>
                </a:solidFill>
              </a:rPr>
              <a:t>Trigger function when object is uploaded to </a:t>
            </a:r>
          </a:p>
          <a:p>
            <a:pPr algn="ctr"/>
            <a:r>
              <a:rPr lang="en-IN" sz="1400" b="1" dirty="0">
                <a:solidFill>
                  <a:schemeClr val="accent1"/>
                </a:solidFill>
              </a:rPr>
              <a:t>S3://mybucket100/images/**/.jpg</a:t>
            </a:r>
          </a:p>
        </p:txBody>
      </p:sp>
      <p:sp>
        <p:nvSpPr>
          <p:cNvPr id="12" name="Rectangle 11">
            <a:extLst>
              <a:ext uri="{FF2B5EF4-FFF2-40B4-BE49-F238E27FC236}">
                <a16:creationId xmlns:a16="http://schemas.microsoft.com/office/drawing/2014/main" id="{4A907D89-A63E-DA4E-8C6A-A982192246B4}"/>
              </a:ext>
            </a:extLst>
          </p:cNvPr>
          <p:cNvSpPr/>
          <p:nvPr/>
        </p:nvSpPr>
        <p:spPr>
          <a:xfrm>
            <a:off x="0" y="3133439"/>
            <a:ext cx="8251116" cy="2826274"/>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3235600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676-9D40-7E46-B28B-FBD6A7B01BB1}"/>
              </a:ext>
            </a:extLst>
          </p:cNvPr>
          <p:cNvSpPr>
            <a:spLocks noGrp="1"/>
          </p:cNvSpPr>
          <p:nvPr>
            <p:ph type="title"/>
          </p:nvPr>
        </p:nvSpPr>
        <p:spPr/>
        <p:txBody>
          <a:bodyPr/>
          <a:lstStyle/>
          <a:p>
            <a:r>
              <a:rPr lang="en-US" dirty="0"/>
              <a:t>S3 Image Thumbnail Generator</a:t>
            </a:r>
          </a:p>
        </p:txBody>
      </p:sp>
      <p:sp>
        <p:nvSpPr>
          <p:cNvPr id="3" name="Slide Number Placeholder 2">
            <a:extLst>
              <a:ext uri="{FF2B5EF4-FFF2-40B4-BE49-F238E27FC236}">
                <a16:creationId xmlns:a16="http://schemas.microsoft.com/office/drawing/2014/main" id="{8830E0B3-217F-D149-8078-2FECCDBC97C6}"/>
              </a:ext>
            </a:extLst>
          </p:cNvPr>
          <p:cNvSpPr>
            <a:spLocks noGrp="1"/>
          </p:cNvSpPr>
          <p:nvPr>
            <p:ph type="sldNum" sz="quarter" idx="4"/>
          </p:nvPr>
        </p:nvSpPr>
        <p:spPr/>
        <p:txBody>
          <a:bodyPr/>
          <a:lstStyle/>
          <a:p>
            <a:fld id="{0E0E0192-C642-4D4F-AE82-A0D0DC02E26B}" type="slidenum">
              <a:rPr lang="en-US" smtClean="0"/>
              <a:t>91</a:t>
            </a:fld>
            <a:endParaRPr lang="en-US" dirty="0"/>
          </a:p>
        </p:txBody>
      </p:sp>
      <p:pic>
        <p:nvPicPr>
          <p:cNvPr id="5" name="Picture 4">
            <a:extLst>
              <a:ext uri="{FF2B5EF4-FFF2-40B4-BE49-F238E27FC236}">
                <a16:creationId xmlns:a16="http://schemas.microsoft.com/office/drawing/2014/main" id="{0C793BCB-9BB8-F44D-BBA3-DA3610583C83}"/>
              </a:ext>
            </a:extLst>
          </p:cNvPr>
          <p:cNvPicPr>
            <a:picLocks noChangeAspect="1"/>
          </p:cNvPicPr>
          <p:nvPr/>
        </p:nvPicPr>
        <p:blipFill>
          <a:blip r:embed="rId2"/>
          <a:stretch>
            <a:fillRect/>
          </a:stretch>
        </p:blipFill>
        <p:spPr>
          <a:xfrm>
            <a:off x="751698" y="1007537"/>
            <a:ext cx="6219457" cy="4973692"/>
          </a:xfrm>
          <a:prstGeom prst="rect">
            <a:avLst/>
          </a:prstGeom>
        </p:spPr>
      </p:pic>
      <p:sp>
        <p:nvSpPr>
          <p:cNvPr id="6" name="Rectangle 5">
            <a:extLst>
              <a:ext uri="{FF2B5EF4-FFF2-40B4-BE49-F238E27FC236}">
                <a16:creationId xmlns:a16="http://schemas.microsoft.com/office/drawing/2014/main" id="{7142B2F1-94DE-F948-8C2F-32FEBC19AFF2}"/>
              </a:ext>
            </a:extLst>
          </p:cNvPr>
          <p:cNvSpPr/>
          <p:nvPr/>
        </p:nvSpPr>
        <p:spPr>
          <a:xfrm>
            <a:off x="0" y="1007537"/>
            <a:ext cx="8251115" cy="2284303"/>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2" name="Rectangle 11">
            <a:extLst>
              <a:ext uri="{FF2B5EF4-FFF2-40B4-BE49-F238E27FC236}">
                <a16:creationId xmlns:a16="http://schemas.microsoft.com/office/drawing/2014/main" id="{4A907D89-A63E-DA4E-8C6A-A982192246B4}"/>
              </a:ext>
            </a:extLst>
          </p:cNvPr>
          <p:cNvSpPr/>
          <p:nvPr/>
        </p:nvSpPr>
        <p:spPr>
          <a:xfrm>
            <a:off x="0" y="3969571"/>
            <a:ext cx="8251116" cy="1990141"/>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6320370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676-9D40-7E46-B28B-FBD6A7B01BB1}"/>
              </a:ext>
            </a:extLst>
          </p:cNvPr>
          <p:cNvSpPr>
            <a:spLocks noGrp="1"/>
          </p:cNvSpPr>
          <p:nvPr>
            <p:ph type="title"/>
          </p:nvPr>
        </p:nvSpPr>
        <p:spPr/>
        <p:txBody>
          <a:bodyPr/>
          <a:lstStyle/>
          <a:p>
            <a:r>
              <a:rPr lang="en-US" dirty="0"/>
              <a:t>S3 Image Thumbnail Generator</a:t>
            </a:r>
          </a:p>
        </p:txBody>
      </p:sp>
      <p:sp>
        <p:nvSpPr>
          <p:cNvPr id="3" name="Slide Number Placeholder 2">
            <a:extLst>
              <a:ext uri="{FF2B5EF4-FFF2-40B4-BE49-F238E27FC236}">
                <a16:creationId xmlns:a16="http://schemas.microsoft.com/office/drawing/2014/main" id="{8830E0B3-217F-D149-8078-2FECCDBC97C6}"/>
              </a:ext>
            </a:extLst>
          </p:cNvPr>
          <p:cNvSpPr>
            <a:spLocks noGrp="1"/>
          </p:cNvSpPr>
          <p:nvPr>
            <p:ph type="sldNum" sz="quarter" idx="4"/>
          </p:nvPr>
        </p:nvSpPr>
        <p:spPr/>
        <p:txBody>
          <a:bodyPr/>
          <a:lstStyle/>
          <a:p>
            <a:fld id="{0E0E0192-C642-4D4F-AE82-A0D0DC02E26B}" type="slidenum">
              <a:rPr lang="en-US" smtClean="0"/>
              <a:t>92</a:t>
            </a:fld>
            <a:endParaRPr lang="en-US" dirty="0"/>
          </a:p>
        </p:txBody>
      </p:sp>
      <p:pic>
        <p:nvPicPr>
          <p:cNvPr id="5" name="Picture 4">
            <a:extLst>
              <a:ext uri="{FF2B5EF4-FFF2-40B4-BE49-F238E27FC236}">
                <a16:creationId xmlns:a16="http://schemas.microsoft.com/office/drawing/2014/main" id="{0C793BCB-9BB8-F44D-BBA3-DA3610583C83}"/>
              </a:ext>
            </a:extLst>
          </p:cNvPr>
          <p:cNvPicPr>
            <a:picLocks noChangeAspect="1"/>
          </p:cNvPicPr>
          <p:nvPr/>
        </p:nvPicPr>
        <p:blipFill>
          <a:blip r:embed="rId2"/>
          <a:stretch>
            <a:fillRect/>
          </a:stretch>
        </p:blipFill>
        <p:spPr>
          <a:xfrm>
            <a:off x="751698" y="1007537"/>
            <a:ext cx="6219457" cy="4973692"/>
          </a:xfrm>
          <a:prstGeom prst="rect">
            <a:avLst/>
          </a:prstGeom>
        </p:spPr>
      </p:pic>
      <p:sp>
        <p:nvSpPr>
          <p:cNvPr id="6" name="Rectangle 5">
            <a:extLst>
              <a:ext uri="{FF2B5EF4-FFF2-40B4-BE49-F238E27FC236}">
                <a16:creationId xmlns:a16="http://schemas.microsoft.com/office/drawing/2014/main" id="{7142B2F1-94DE-F948-8C2F-32FEBC19AFF2}"/>
              </a:ext>
            </a:extLst>
          </p:cNvPr>
          <p:cNvSpPr/>
          <p:nvPr/>
        </p:nvSpPr>
        <p:spPr>
          <a:xfrm>
            <a:off x="0" y="1007537"/>
            <a:ext cx="8251115" cy="2940517"/>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2" name="Rectangle 11">
            <a:extLst>
              <a:ext uri="{FF2B5EF4-FFF2-40B4-BE49-F238E27FC236}">
                <a16:creationId xmlns:a16="http://schemas.microsoft.com/office/drawing/2014/main" id="{4A907D89-A63E-DA4E-8C6A-A982192246B4}"/>
              </a:ext>
            </a:extLst>
          </p:cNvPr>
          <p:cNvSpPr/>
          <p:nvPr/>
        </p:nvSpPr>
        <p:spPr>
          <a:xfrm>
            <a:off x="0" y="4163209"/>
            <a:ext cx="8251116" cy="1796503"/>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7" name="Straight Arrow Connector 6">
            <a:extLst>
              <a:ext uri="{FF2B5EF4-FFF2-40B4-BE49-F238E27FC236}">
                <a16:creationId xmlns:a16="http://schemas.microsoft.com/office/drawing/2014/main" id="{DEEBBCE4-6C42-6B4E-A369-85EAAB506873}"/>
              </a:ext>
            </a:extLst>
          </p:cNvPr>
          <p:cNvCxnSpPr>
            <a:cxnSpLocks/>
          </p:cNvCxnSpPr>
          <p:nvPr/>
        </p:nvCxnSpPr>
        <p:spPr>
          <a:xfrm flipH="1">
            <a:off x="6088828" y="4029825"/>
            <a:ext cx="2495774" cy="0"/>
          </a:xfrm>
          <a:prstGeom prst="straightConnector1">
            <a:avLst/>
          </a:prstGeom>
          <a:ln w="31750">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DCB92E-851F-6447-9008-DACEFD2BD7E9}"/>
              </a:ext>
            </a:extLst>
          </p:cNvPr>
          <p:cNvSpPr txBox="1"/>
          <p:nvPr/>
        </p:nvSpPr>
        <p:spPr>
          <a:xfrm>
            <a:off x="8584602" y="3660493"/>
            <a:ext cx="3496236" cy="738664"/>
          </a:xfrm>
          <a:prstGeom prst="rect">
            <a:avLst/>
          </a:prstGeom>
          <a:noFill/>
        </p:spPr>
        <p:txBody>
          <a:bodyPr wrap="square" rtlCol="0">
            <a:spAutoFit/>
          </a:bodyPr>
          <a:lstStyle/>
          <a:p>
            <a:pPr algn="ctr"/>
            <a:r>
              <a:rPr lang="en-IN" sz="1400" dirty="0">
                <a:solidFill>
                  <a:schemeClr val="accent1"/>
                </a:solidFill>
              </a:rPr>
              <a:t>Event dictionary mapped to python object </a:t>
            </a:r>
            <a:r>
              <a:rPr lang="en-IN" sz="1400" b="1" dirty="0">
                <a:solidFill>
                  <a:schemeClr val="accent1"/>
                </a:solidFill>
              </a:rPr>
              <a:t>download_file </a:t>
            </a:r>
            <a:r>
              <a:rPr lang="en-IN" sz="1400" dirty="0">
                <a:solidFill>
                  <a:schemeClr val="accent1"/>
                </a:solidFill>
              </a:rPr>
              <a:t>method from boto3 will download file parts in parallel</a:t>
            </a:r>
            <a:endParaRPr lang="en-IN" sz="1400" b="1" dirty="0">
              <a:solidFill>
                <a:schemeClr val="accent1"/>
              </a:solidFill>
            </a:endParaRPr>
          </a:p>
        </p:txBody>
      </p:sp>
    </p:spTree>
    <p:extLst>
      <p:ext uri="{BB962C8B-B14F-4D97-AF65-F5344CB8AC3E}">
        <p14:creationId xmlns:p14="http://schemas.microsoft.com/office/powerpoint/2010/main" val="1130318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676-9D40-7E46-B28B-FBD6A7B01BB1}"/>
              </a:ext>
            </a:extLst>
          </p:cNvPr>
          <p:cNvSpPr>
            <a:spLocks noGrp="1"/>
          </p:cNvSpPr>
          <p:nvPr>
            <p:ph type="title"/>
          </p:nvPr>
        </p:nvSpPr>
        <p:spPr/>
        <p:txBody>
          <a:bodyPr/>
          <a:lstStyle/>
          <a:p>
            <a:r>
              <a:rPr lang="en-US" dirty="0"/>
              <a:t>S3 Image Thumbnail Generator</a:t>
            </a:r>
          </a:p>
        </p:txBody>
      </p:sp>
      <p:sp>
        <p:nvSpPr>
          <p:cNvPr id="3" name="Slide Number Placeholder 2">
            <a:extLst>
              <a:ext uri="{FF2B5EF4-FFF2-40B4-BE49-F238E27FC236}">
                <a16:creationId xmlns:a16="http://schemas.microsoft.com/office/drawing/2014/main" id="{8830E0B3-217F-D149-8078-2FECCDBC97C6}"/>
              </a:ext>
            </a:extLst>
          </p:cNvPr>
          <p:cNvSpPr>
            <a:spLocks noGrp="1"/>
          </p:cNvSpPr>
          <p:nvPr>
            <p:ph type="sldNum" sz="quarter" idx="4"/>
          </p:nvPr>
        </p:nvSpPr>
        <p:spPr/>
        <p:txBody>
          <a:bodyPr/>
          <a:lstStyle/>
          <a:p>
            <a:fld id="{0E0E0192-C642-4D4F-AE82-A0D0DC02E26B}" type="slidenum">
              <a:rPr lang="en-US" smtClean="0"/>
              <a:t>93</a:t>
            </a:fld>
            <a:endParaRPr lang="en-US" dirty="0"/>
          </a:p>
        </p:txBody>
      </p:sp>
      <p:pic>
        <p:nvPicPr>
          <p:cNvPr id="5" name="Picture 4">
            <a:extLst>
              <a:ext uri="{FF2B5EF4-FFF2-40B4-BE49-F238E27FC236}">
                <a16:creationId xmlns:a16="http://schemas.microsoft.com/office/drawing/2014/main" id="{0C793BCB-9BB8-F44D-BBA3-DA3610583C83}"/>
              </a:ext>
            </a:extLst>
          </p:cNvPr>
          <p:cNvPicPr>
            <a:picLocks noChangeAspect="1"/>
          </p:cNvPicPr>
          <p:nvPr/>
        </p:nvPicPr>
        <p:blipFill>
          <a:blip r:embed="rId2"/>
          <a:stretch>
            <a:fillRect/>
          </a:stretch>
        </p:blipFill>
        <p:spPr>
          <a:xfrm>
            <a:off x="751698" y="1007537"/>
            <a:ext cx="6219457" cy="4973692"/>
          </a:xfrm>
          <a:prstGeom prst="rect">
            <a:avLst/>
          </a:prstGeom>
        </p:spPr>
      </p:pic>
      <p:sp>
        <p:nvSpPr>
          <p:cNvPr id="6" name="Rectangle 5">
            <a:extLst>
              <a:ext uri="{FF2B5EF4-FFF2-40B4-BE49-F238E27FC236}">
                <a16:creationId xmlns:a16="http://schemas.microsoft.com/office/drawing/2014/main" id="{7142B2F1-94DE-F948-8C2F-32FEBC19AFF2}"/>
              </a:ext>
            </a:extLst>
          </p:cNvPr>
          <p:cNvSpPr/>
          <p:nvPr/>
        </p:nvSpPr>
        <p:spPr>
          <a:xfrm>
            <a:off x="0" y="1007537"/>
            <a:ext cx="8251115" cy="3327795"/>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2" name="Rectangle 11">
            <a:extLst>
              <a:ext uri="{FF2B5EF4-FFF2-40B4-BE49-F238E27FC236}">
                <a16:creationId xmlns:a16="http://schemas.microsoft.com/office/drawing/2014/main" id="{4A907D89-A63E-DA4E-8C6A-A982192246B4}"/>
              </a:ext>
            </a:extLst>
          </p:cNvPr>
          <p:cNvSpPr/>
          <p:nvPr/>
        </p:nvSpPr>
        <p:spPr>
          <a:xfrm>
            <a:off x="0" y="4916245"/>
            <a:ext cx="8251116" cy="1043467"/>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9" name="Straight Arrow Connector 8">
            <a:extLst>
              <a:ext uri="{FF2B5EF4-FFF2-40B4-BE49-F238E27FC236}">
                <a16:creationId xmlns:a16="http://schemas.microsoft.com/office/drawing/2014/main" id="{30006470-2D36-1947-A0AF-992101B1F178}"/>
              </a:ext>
            </a:extLst>
          </p:cNvPr>
          <p:cNvCxnSpPr>
            <a:cxnSpLocks/>
          </p:cNvCxnSpPr>
          <p:nvPr/>
        </p:nvCxnSpPr>
        <p:spPr>
          <a:xfrm flipH="1">
            <a:off x="4249272" y="4650876"/>
            <a:ext cx="4324573" cy="0"/>
          </a:xfrm>
          <a:prstGeom prst="straightConnector1">
            <a:avLst/>
          </a:prstGeom>
          <a:ln w="31750">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EA281C-44F1-164C-A921-99D4C9219663}"/>
              </a:ext>
            </a:extLst>
          </p:cNvPr>
          <p:cNvSpPr txBox="1"/>
          <p:nvPr/>
        </p:nvSpPr>
        <p:spPr>
          <a:xfrm>
            <a:off x="8573845" y="4364178"/>
            <a:ext cx="2936838" cy="523220"/>
          </a:xfrm>
          <a:prstGeom prst="rect">
            <a:avLst/>
          </a:prstGeom>
          <a:noFill/>
        </p:spPr>
        <p:txBody>
          <a:bodyPr wrap="square" rtlCol="0">
            <a:spAutoFit/>
          </a:bodyPr>
          <a:lstStyle/>
          <a:p>
            <a:pPr algn="ctr"/>
            <a:r>
              <a:rPr lang="en-IN" sz="1400" dirty="0">
                <a:solidFill>
                  <a:schemeClr val="accent1"/>
                </a:solidFill>
              </a:rPr>
              <a:t>Generate </a:t>
            </a:r>
            <a:r>
              <a:rPr lang="en-IN" sz="1400" b="1" dirty="0">
                <a:solidFill>
                  <a:schemeClr val="accent1"/>
                </a:solidFill>
              </a:rPr>
              <a:t>256x256</a:t>
            </a:r>
            <a:r>
              <a:rPr lang="en-IN" sz="1400" dirty="0">
                <a:solidFill>
                  <a:schemeClr val="accent1"/>
                </a:solidFill>
              </a:rPr>
              <a:t> image and save image to a temporary file</a:t>
            </a:r>
            <a:endParaRPr lang="en-IN" sz="1400" b="1" dirty="0">
              <a:solidFill>
                <a:schemeClr val="accent1"/>
              </a:solidFill>
            </a:endParaRPr>
          </a:p>
        </p:txBody>
      </p:sp>
    </p:spTree>
    <p:extLst>
      <p:ext uri="{BB962C8B-B14F-4D97-AF65-F5344CB8AC3E}">
        <p14:creationId xmlns:p14="http://schemas.microsoft.com/office/powerpoint/2010/main" val="1910024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2676-9D40-7E46-B28B-FBD6A7B01BB1}"/>
              </a:ext>
            </a:extLst>
          </p:cNvPr>
          <p:cNvSpPr>
            <a:spLocks noGrp="1"/>
          </p:cNvSpPr>
          <p:nvPr>
            <p:ph type="title"/>
          </p:nvPr>
        </p:nvSpPr>
        <p:spPr/>
        <p:txBody>
          <a:bodyPr/>
          <a:lstStyle/>
          <a:p>
            <a:r>
              <a:rPr lang="en-US" dirty="0"/>
              <a:t>S3 Image Thumbnail Generator</a:t>
            </a:r>
          </a:p>
        </p:txBody>
      </p:sp>
      <p:sp>
        <p:nvSpPr>
          <p:cNvPr id="3" name="Slide Number Placeholder 2">
            <a:extLst>
              <a:ext uri="{FF2B5EF4-FFF2-40B4-BE49-F238E27FC236}">
                <a16:creationId xmlns:a16="http://schemas.microsoft.com/office/drawing/2014/main" id="{8830E0B3-217F-D149-8078-2FECCDBC97C6}"/>
              </a:ext>
            </a:extLst>
          </p:cNvPr>
          <p:cNvSpPr>
            <a:spLocks noGrp="1"/>
          </p:cNvSpPr>
          <p:nvPr>
            <p:ph type="sldNum" sz="quarter" idx="4"/>
          </p:nvPr>
        </p:nvSpPr>
        <p:spPr/>
        <p:txBody>
          <a:bodyPr/>
          <a:lstStyle/>
          <a:p>
            <a:fld id="{0E0E0192-C642-4D4F-AE82-A0D0DC02E26B}" type="slidenum">
              <a:rPr lang="en-US" smtClean="0"/>
              <a:t>94</a:t>
            </a:fld>
            <a:endParaRPr lang="en-US" dirty="0"/>
          </a:p>
        </p:txBody>
      </p:sp>
      <p:pic>
        <p:nvPicPr>
          <p:cNvPr id="5" name="Picture 4">
            <a:extLst>
              <a:ext uri="{FF2B5EF4-FFF2-40B4-BE49-F238E27FC236}">
                <a16:creationId xmlns:a16="http://schemas.microsoft.com/office/drawing/2014/main" id="{0C793BCB-9BB8-F44D-BBA3-DA3610583C83}"/>
              </a:ext>
            </a:extLst>
          </p:cNvPr>
          <p:cNvPicPr>
            <a:picLocks noChangeAspect="1"/>
          </p:cNvPicPr>
          <p:nvPr/>
        </p:nvPicPr>
        <p:blipFill>
          <a:blip r:embed="rId2"/>
          <a:stretch>
            <a:fillRect/>
          </a:stretch>
        </p:blipFill>
        <p:spPr>
          <a:xfrm>
            <a:off x="751698" y="1007537"/>
            <a:ext cx="6219457" cy="4973692"/>
          </a:xfrm>
          <a:prstGeom prst="rect">
            <a:avLst/>
          </a:prstGeom>
        </p:spPr>
      </p:pic>
      <p:sp>
        <p:nvSpPr>
          <p:cNvPr id="6" name="Rectangle 5">
            <a:extLst>
              <a:ext uri="{FF2B5EF4-FFF2-40B4-BE49-F238E27FC236}">
                <a16:creationId xmlns:a16="http://schemas.microsoft.com/office/drawing/2014/main" id="{7142B2F1-94DE-F948-8C2F-32FEBC19AFF2}"/>
              </a:ext>
            </a:extLst>
          </p:cNvPr>
          <p:cNvSpPr/>
          <p:nvPr/>
        </p:nvSpPr>
        <p:spPr>
          <a:xfrm>
            <a:off x="0" y="1007537"/>
            <a:ext cx="8251115" cy="3940981"/>
          </a:xfrm>
          <a:prstGeom prst="rect">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11" name="Straight Arrow Connector 10">
            <a:extLst>
              <a:ext uri="{FF2B5EF4-FFF2-40B4-BE49-F238E27FC236}">
                <a16:creationId xmlns:a16="http://schemas.microsoft.com/office/drawing/2014/main" id="{220A50AE-1265-BD45-9076-8C07473EE5BE}"/>
              </a:ext>
            </a:extLst>
          </p:cNvPr>
          <p:cNvCxnSpPr>
            <a:cxnSpLocks/>
          </p:cNvCxnSpPr>
          <p:nvPr/>
        </p:nvCxnSpPr>
        <p:spPr>
          <a:xfrm flipH="1">
            <a:off x="4238514" y="5102698"/>
            <a:ext cx="4324573" cy="0"/>
          </a:xfrm>
          <a:prstGeom prst="straightConnector1">
            <a:avLst/>
          </a:prstGeom>
          <a:ln w="31750">
            <a:solidFill>
              <a:schemeClr val="accent1"/>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6CDE3F9-4BAC-5645-A658-EAE82DB36E28}"/>
              </a:ext>
            </a:extLst>
          </p:cNvPr>
          <p:cNvSpPr txBox="1"/>
          <p:nvPr/>
        </p:nvSpPr>
        <p:spPr>
          <a:xfrm>
            <a:off x="8563086" y="4816000"/>
            <a:ext cx="3313355" cy="738664"/>
          </a:xfrm>
          <a:prstGeom prst="rect">
            <a:avLst/>
          </a:prstGeom>
          <a:noFill/>
        </p:spPr>
        <p:txBody>
          <a:bodyPr wrap="square" rtlCol="0">
            <a:spAutoFit/>
          </a:bodyPr>
          <a:lstStyle/>
          <a:p>
            <a:pPr algn="ctr"/>
            <a:r>
              <a:rPr lang="en-IN" sz="1400" dirty="0">
                <a:solidFill>
                  <a:schemeClr val="accent1"/>
                </a:solidFill>
              </a:rPr>
              <a:t>Upload thumbnail back to S3, </a:t>
            </a:r>
            <a:r>
              <a:rPr lang="en-IN" sz="1400" b="1" dirty="0">
                <a:solidFill>
                  <a:schemeClr val="accent1"/>
                </a:solidFill>
              </a:rPr>
              <a:t>upload_file </a:t>
            </a:r>
            <a:r>
              <a:rPr lang="en-IN" sz="1400" dirty="0">
                <a:solidFill>
                  <a:schemeClr val="accent1"/>
                </a:solidFill>
              </a:rPr>
              <a:t>from boto3 will use parallelized multi part upload if needed</a:t>
            </a:r>
          </a:p>
        </p:txBody>
      </p:sp>
    </p:spTree>
    <p:extLst>
      <p:ext uri="{BB962C8B-B14F-4D97-AF65-F5344CB8AC3E}">
        <p14:creationId xmlns:p14="http://schemas.microsoft.com/office/powerpoint/2010/main" val="29669945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95</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rgbClr val="007CB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pic>
        <p:nvPicPr>
          <p:cNvPr id="15" name="Picture 14">
            <a:extLst>
              <a:ext uri="{FF2B5EF4-FFF2-40B4-BE49-F238E27FC236}">
                <a16:creationId xmlns:a16="http://schemas.microsoft.com/office/drawing/2014/main" id="{D57A6A6B-2E93-F04E-BEA7-7219F8C19F7E}"/>
              </a:ext>
            </a:extLst>
          </p:cNvPr>
          <p:cNvPicPr>
            <a:picLocks noChangeAspect="1"/>
          </p:cNvPicPr>
          <p:nvPr/>
        </p:nvPicPr>
        <p:blipFill>
          <a:blip r:embed="rId4"/>
          <a:stretch>
            <a:fillRect/>
          </a:stretch>
        </p:blipFill>
        <p:spPr>
          <a:xfrm>
            <a:off x="1549100" y="1694172"/>
            <a:ext cx="1363831" cy="1363831"/>
          </a:xfrm>
          <a:prstGeom prst="rect">
            <a:avLst/>
          </a:prstGeom>
        </p:spPr>
      </p:pic>
      <p:sp>
        <p:nvSpPr>
          <p:cNvPr id="16" name="Rectangle 15">
            <a:extLst>
              <a:ext uri="{FF2B5EF4-FFF2-40B4-BE49-F238E27FC236}">
                <a16:creationId xmlns:a16="http://schemas.microsoft.com/office/drawing/2014/main" id="{11422871-7138-D540-AA19-AEB4D4C49E65}"/>
              </a:ext>
            </a:extLst>
          </p:cNvPr>
          <p:cNvSpPr/>
          <p:nvPr/>
        </p:nvSpPr>
        <p:spPr>
          <a:xfrm>
            <a:off x="1025563" y="3378082"/>
            <a:ext cx="6096000" cy="923330"/>
          </a:xfrm>
          <a:prstGeom prst="rect">
            <a:avLst/>
          </a:prstGeom>
        </p:spPr>
        <p:txBody>
          <a:bodyPr>
            <a:spAutoFit/>
          </a:bodyPr>
          <a:lstStyle/>
          <a:p>
            <a:r>
              <a:rPr lang="en-US" dirty="0">
                <a:solidFill>
                  <a:schemeClr val="tx2"/>
                </a:solidFill>
              </a:rPr>
              <a:t>.</a:t>
            </a:r>
          </a:p>
          <a:p>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app.py</a:t>
            </a:r>
          </a:p>
          <a:p>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requirements.txt</a:t>
            </a:r>
          </a:p>
        </p:txBody>
      </p:sp>
    </p:spTree>
    <p:extLst>
      <p:ext uri="{BB962C8B-B14F-4D97-AF65-F5344CB8AC3E}">
        <p14:creationId xmlns:p14="http://schemas.microsoft.com/office/powerpoint/2010/main" val="8344305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96</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spTree>
    <p:extLst>
      <p:ext uri="{BB962C8B-B14F-4D97-AF65-F5344CB8AC3E}">
        <p14:creationId xmlns:p14="http://schemas.microsoft.com/office/powerpoint/2010/main" val="20889578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97</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1" name="Picture 10">
            <a:extLst>
              <a:ext uri="{FF2B5EF4-FFF2-40B4-BE49-F238E27FC236}">
                <a16:creationId xmlns:a16="http://schemas.microsoft.com/office/drawing/2014/main" id="{19E4D2A8-F255-A347-8B1A-6AAABB6195E9}"/>
              </a:ext>
            </a:extLst>
          </p:cNvPr>
          <p:cNvPicPr>
            <a:picLocks noChangeAspect="1"/>
          </p:cNvPicPr>
          <p:nvPr/>
        </p:nvPicPr>
        <p:blipFill>
          <a:blip r:embed="rId4"/>
          <a:stretch>
            <a:fillRect/>
          </a:stretch>
        </p:blipFill>
        <p:spPr>
          <a:xfrm>
            <a:off x="9256302" y="1641458"/>
            <a:ext cx="962269" cy="962269"/>
          </a:xfrm>
          <a:prstGeom prst="rect">
            <a:avLst/>
          </a:prstGeom>
        </p:spPr>
      </p:pic>
      <p:cxnSp>
        <p:nvCxnSpPr>
          <p:cNvPr id="12" name="Straight Arrow Connector 11">
            <a:extLst>
              <a:ext uri="{FF2B5EF4-FFF2-40B4-BE49-F238E27FC236}">
                <a16:creationId xmlns:a16="http://schemas.microsoft.com/office/drawing/2014/main" id="{AE27653E-7F13-C54C-B8AB-09294E32901D}"/>
              </a:ext>
            </a:extLst>
          </p:cNvPr>
          <p:cNvCxnSpPr>
            <a:cxnSpLocks/>
          </p:cNvCxnSpPr>
          <p:nvPr/>
        </p:nvCxnSpPr>
        <p:spPr>
          <a:xfrm>
            <a:off x="4303059" y="2023115"/>
            <a:ext cx="486159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4D0EC3C-3D5B-9C4B-B87B-E16181D4C0CD}"/>
              </a:ext>
            </a:extLst>
          </p:cNvPr>
          <p:cNvSpPr txBox="1"/>
          <p:nvPr/>
        </p:nvSpPr>
        <p:spPr>
          <a:xfrm>
            <a:off x="9164652" y="1502959"/>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sp>
        <p:nvSpPr>
          <p:cNvPr id="15" name="Rectangle 14">
            <a:extLst>
              <a:ext uri="{FF2B5EF4-FFF2-40B4-BE49-F238E27FC236}">
                <a16:creationId xmlns:a16="http://schemas.microsoft.com/office/drawing/2014/main" id="{49765D74-8B50-2343-B5ED-62F9F3B9AC45}"/>
              </a:ext>
            </a:extLst>
          </p:cNvPr>
          <p:cNvSpPr/>
          <p:nvPr/>
        </p:nvSpPr>
        <p:spPr>
          <a:xfrm>
            <a:off x="4859009" y="1715338"/>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IAM.create_role()</a:t>
            </a:r>
          </a:p>
        </p:txBody>
      </p:sp>
    </p:spTree>
    <p:extLst>
      <p:ext uri="{BB962C8B-B14F-4D97-AF65-F5344CB8AC3E}">
        <p14:creationId xmlns:p14="http://schemas.microsoft.com/office/powerpoint/2010/main" val="3743005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98</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1" name="Picture 10">
            <a:extLst>
              <a:ext uri="{FF2B5EF4-FFF2-40B4-BE49-F238E27FC236}">
                <a16:creationId xmlns:a16="http://schemas.microsoft.com/office/drawing/2014/main" id="{19E4D2A8-F255-A347-8B1A-6AAABB6195E9}"/>
              </a:ext>
            </a:extLst>
          </p:cNvPr>
          <p:cNvPicPr>
            <a:picLocks noChangeAspect="1"/>
          </p:cNvPicPr>
          <p:nvPr/>
        </p:nvPicPr>
        <p:blipFill>
          <a:blip r:embed="rId4"/>
          <a:stretch>
            <a:fillRect/>
          </a:stretch>
        </p:blipFill>
        <p:spPr>
          <a:xfrm>
            <a:off x="9256302" y="1641458"/>
            <a:ext cx="962269" cy="962269"/>
          </a:xfrm>
          <a:prstGeom prst="rect">
            <a:avLst/>
          </a:prstGeom>
        </p:spPr>
      </p:pic>
      <p:sp>
        <p:nvSpPr>
          <p:cNvPr id="14" name="TextBox 13">
            <a:extLst>
              <a:ext uri="{FF2B5EF4-FFF2-40B4-BE49-F238E27FC236}">
                <a16:creationId xmlns:a16="http://schemas.microsoft.com/office/drawing/2014/main" id="{64D0EC3C-3D5B-9C4B-B87B-E16181D4C0CD}"/>
              </a:ext>
            </a:extLst>
          </p:cNvPr>
          <p:cNvSpPr txBox="1"/>
          <p:nvPr/>
        </p:nvSpPr>
        <p:spPr>
          <a:xfrm>
            <a:off x="9164652" y="1502959"/>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pic>
        <p:nvPicPr>
          <p:cNvPr id="16" name="Picture 15">
            <a:extLst>
              <a:ext uri="{FF2B5EF4-FFF2-40B4-BE49-F238E27FC236}">
                <a16:creationId xmlns:a16="http://schemas.microsoft.com/office/drawing/2014/main" id="{6E979F6E-FD37-3646-89CC-0B858D5D0A4C}"/>
              </a:ext>
            </a:extLst>
          </p:cNvPr>
          <p:cNvPicPr>
            <a:picLocks noChangeAspect="1"/>
          </p:cNvPicPr>
          <p:nvPr/>
        </p:nvPicPr>
        <p:blipFill>
          <a:blip r:embed="rId5"/>
          <a:stretch>
            <a:fillRect/>
          </a:stretch>
        </p:blipFill>
        <p:spPr>
          <a:xfrm>
            <a:off x="1897069" y="2825760"/>
            <a:ext cx="935892" cy="935892"/>
          </a:xfrm>
          <a:prstGeom prst="rect">
            <a:avLst/>
          </a:prstGeom>
        </p:spPr>
      </p:pic>
      <p:sp>
        <p:nvSpPr>
          <p:cNvPr id="17" name="TextBox 16">
            <a:extLst>
              <a:ext uri="{FF2B5EF4-FFF2-40B4-BE49-F238E27FC236}">
                <a16:creationId xmlns:a16="http://schemas.microsoft.com/office/drawing/2014/main" id="{9B21CE3B-F61C-BA49-9933-086F2F051EA9}"/>
              </a:ext>
            </a:extLst>
          </p:cNvPr>
          <p:cNvSpPr txBox="1"/>
          <p:nvPr/>
        </p:nvSpPr>
        <p:spPr>
          <a:xfrm>
            <a:off x="1918418" y="3765030"/>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spTree>
    <p:extLst>
      <p:ext uri="{BB962C8B-B14F-4D97-AF65-F5344CB8AC3E}">
        <p14:creationId xmlns:p14="http://schemas.microsoft.com/office/powerpoint/2010/main" val="19303980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911D-77E2-474B-995C-30658406B9E0}"/>
              </a:ext>
            </a:extLst>
          </p:cNvPr>
          <p:cNvSpPr>
            <a:spLocks noGrp="1"/>
          </p:cNvSpPr>
          <p:nvPr>
            <p:ph type="title"/>
          </p:nvPr>
        </p:nvSpPr>
        <p:spPr/>
        <p:txBody>
          <a:bodyPr/>
          <a:lstStyle/>
          <a:p>
            <a:r>
              <a:rPr lang="en-US" dirty="0"/>
              <a:t>Chalice Architecture </a:t>
            </a:r>
          </a:p>
        </p:txBody>
      </p:sp>
      <p:sp>
        <p:nvSpPr>
          <p:cNvPr id="3" name="Slide Number Placeholder 2">
            <a:extLst>
              <a:ext uri="{FF2B5EF4-FFF2-40B4-BE49-F238E27FC236}">
                <a16:creationId xmlns:a16="http://schemas.microsoft.com/office/drawing/2014/main" id="{6C822EFE-8FBC-444C-AEE9-BE2B965302D6}"/>
              </a:ext>
            </a:extLst>
          </p:cNvPr>
          <p:cNvSpPr>
            <a:spLocks noGrp="1"/>
          </p:cNvSpPr>
          <p:nvPr>
            <p:ph type="sldNum" sz="quarter" idx="4"/>
          </p:nvPr>
        </p:nvSpPr>
        <p:spPr/>
        <p:txBody>
          <a:bodyPr/>
          <a:lstStyle/>
          <a:p>
            <a:fld id="{0E0E0192-C642-4D4F-AE82-A0D0DC02E26B}" type="slidenum">
              <a:rPr lang="en-US" smtClean="0"/>
              <a:t>99</a:t>
            </a:fld>
            <a:endParaRPr lang="en-US" dirty="0"/>
          </a:p>
        </p:txBody>
      </p:sp>
      <p:sp>
        <p:nvSpPr>
          <p:cNvPr id="5" name="Rounded Rectangle 4">
            <a:extLst>
              <a:ext uri="{FF2B5EF4-FFF2-40B4-BE49-F238E27FC236}">
                <a16:creationId xmlns:a16="http://schemas.microsoft.com/office/drawing/2014/main" id="{39BBC2A2-AB28-4F44-86EA-03FE94085AB8}"/>
              </a:ext>
            </a:extLst>
          </p:cNvPr>
          <p:cNvSpPr/>
          <p:nvPr/>
        </p:nvSpPr>
        <p:spPr>
          <a:xfrm>
            <a:off x="430400" y="1354412"/>
            <a:ext cx="3872659" cy="4702143"/>
          </a:xfrm>
          <a:prstGeom prst="roundRect">
            <a:avLst>
              <a:gd name="adj" fmla="val 4770"/>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ounded Rectangle 6">
            <a:extLst>
              <a:ext uri="{FF2B5EF4-FFF2-40B4-BE49-F238E27FC236}">
                <a16:creationId xmlns:a16="http://schemas.microsoft.com/office/drawing/2014/main" id="{B5DBCE93-DEEC-E845-B1D0-7CC2574CD2FD}"/>
              </a:ext>
            </a:extLst>
          </p:cNvPr>
          <p:cNvSpPr/>
          <p:nvPr/>
        </p:nvSpPr>
        <p:spPr>
          <a:xfrm>
            <a:off x="7864831" y="1354411"/>
            <a:ext cx="3872659" cy="4702143"/>
          </a:xfrm>
          <a:prstGeom prst="roundRect">
            <a:avLst>
              <a:gd name="adj" fmla="val 477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9" name="Picture 8">
            <a:extLst>
              <a:ext uri="{FF2B5EF4-FFF2-40B4-BE49-F238E27FC236}">
                <a16:creationId xmlns:a16="http://schemas.microsoft.com/office/drawing/2014/main" id="{F2422879-8864-D648-85B9-D265871C14C2}"/>
              </a:ext>
            </a:extLst>
          </p:cNvPr>
          <p:cNvPicPr>
            <a:picLocks noChangeAspect="1"/>
          </p:cNvPicPr>
          <p:nvPr/>
        </p:nvPicPr>
        <p:blipFill>
          <a:blip r:embed="rId2"/>
          <a:stretch>
            <a:fillRect/>
          </a:stretch>
        </p:blipFill>
        <p:spPr>
          <a:xfrm>
            <a:off x="7388567" y="1054017"/>
            <a:ext cx="952528" cy="640155"/>
          </a:xfrm>
          <a:prstGeom prst="rect">
            <a:avLst/>
          </a:prstGeom>
        </p:spPr>
      </p:pic>
      <p:pic>
        <p:nvPicPr>
          <p:cNvPr id="13" name="Picture 12">
            <a:extLst>
              <a:ext uri="{FF2B5EF4-FFF2-40B4-BE49-F238E27FC236}">
                <a16:creationId xmlns:a16="http://schemas.microsoft.com/office/drawing/2014/main" id="{237216B5-399E-FF40-ACB7-3383EB1B0F5E}"/>
              </a:ext>
            </a:extLst>
          </p:cNvPr>
          <p:cNvPicPr>
            <a:picLocks noChangeAspect="1"/>
          </p:cNvPicPr>
          <p:nvPr/>
        </p:nvPicPr>
        <p:blipFill>
          <a:blip r:embed="rId3"/>
          <a:stretch>
            <a:fillRect/>
          </a:stretch>
        </p:blipFill>
        <p:spPr>
          <a:xfrm>
            <a:off x="90637" y="1034333"/>
            <a:ext cx="679525" cy="679525"/>
          </a:xfrm>
          <a:prstGeom prst="rect">
            <a:avLst/>
          </a:prstGeom>
        </p:spPr>
      </p:pic>
      <p:sp>
        <p:nvSpPr>
          <p:cNvPr id="10" name="Rectangle 9">
            <a:extLst>
              <a:ext uri="{FF2B5EF4-FFF2-40B4-BE49-F238E27FC236}">
                <a16:creationId xmlns:a16="http://schemas.microsoft.com/office/drawing/2014/main" id="{CB74E735-D5D9-EB46-A91D-D1CF9976331F}"/>
              </a:ext>
            </a:extLst>
          </p:cNvPr>
          <p:cNvSpPr/>
          <p:nvPr/>
        </p:nvSpPr>
        <p:spPr>
          <a:xfrm>
            <a:off x="1158706" y="5513376"/>
            <a:ext cx="2416046" cy="369332"/>
          </a:xfrm>
          <a:prstGeom prst="rect">
            <a:avLst/>
          </a:prstGeom>
        </p:spPr>
        <p:txBody>
          <a:bodyPr wrap="none">
            <a:spAutoFit/>
          </a:bodyPr>
          <a:lstStyle/>
          <a:p>
            <a:r>
              <a:rPr lang="en-IN" dirty="0">
                <a:solidFill>
                  <a:srgbClr val="000000"/>
                </a:solidFill>
                <a:latin typeface="Menlo" panose="020B0609030804020204" pitchFamily="49" charset="0"/>
              </a:rPr>
              <a:t>$ chalice deploy</a:t>
            </a:r>
          </a:p>
        </p:txBody>
      </p:sp>
      <p:pic>
        <p:nvPicPr>
          <p:cNvPr id="11" name="Picture 10">
            <a:extLst>
              <a:ext uri="{FF2B5EF4-FFF2-40B4-BE49-F238E27FC236}">
                <a16:creationId xmlns:a16="http://schemas.microsoft.com/office/drawing/2014/main" id="{19E4D2A8-F255-A347-8B1A-6AAABB6195E9}"/>
              </a:ext>
            </a:extLst>
          </p:cNvPr>
          <p:cNvPicPr>
            <a:picLocks noChangeAspect="1"/>
          </p:cNvPicPr>
          <p:nvPr/>
        </p:nvPicPr>
        <p:blipFill>
          <a:blip r:embed="rId4"/>
          <a:stretch>
            <a:fillRect/>
          </a:stretch>
        </p:blipFill>
        <p:spPr>
          <a:xfrm>
            <a:off x="9256302" y="1641458"/>
            <a:ext cx="962269" cy="962269"/>
          </a:xfrm>
          <a:prstGeom prst="rect">
            <a:avLst/>
          </a:prstGeom>
        </p:spPr>
      </p:pic>
      <p:sp>
        <p:nvSpPr>
          <p:cNvPr id="14" name="TextBox 13">
            <a:extLst>
              <a:ext uri="{FF2B5EF4-FFF2-40B4-BE49-F238E27FC236}">
                <a16:creationId xmlns:a16="http://schemas.microsoft.com/office/drawing/2014/main" id="{64D0EC3C-3D5B-9C4B-B87B-E16181D4C0CD}"/>
              </a:ext>
            </a:extLst>
          </p:cNvPr>
          <p:cNvSpPr txBox="1"/>
          <p:nvPr/>
        </p:nvSpPr>
        <p:spPr>
          <a:xfrm>
            <a:off x="9164652" y="1502959"/>
            <a:ext cx="1145570" cy="276999"/>
          </a:xfrm>
          <a:prstGeom prst="rect">
            <a:avLst/>
          </a:prstGeom>
          <a:noFill/>
        </p:spPr>
        <p:txBody>
          <a:bodyPr wrap="none" rtlCol="0">
            <a:spAutoFit/>
          </a:bodyPr>
          <a:lstStyle/>
          <a:p>
            <a:r>
              <a:rPr lang="en-IN" sz="1200" dirty="0">
                <a:solidFill>
                  <a:schemeClr val="tx2">
                    <a:lumMod val="60000"/>
                    <a:lumOff val="40000"/>
                  </a:schemeClr>
                </a:solidFill>
              </a:rPr>
              <a:t>AWS IAM role</a:t>
            </a:r>
          </a:p>
        </p:txBody>
      </p:sp>
      <p:pic>
        <p:nvPicPr>
          <p:cNvPr id="16" name="Picture 15">
            <a:extLst>
              <a:ext uri="{FF2B5EF4-FFF2-40B4-BE49-F238E27FC236}">
                <a16:creationId xmlns:a16="http://schemas.microsoft.com/office/drawing/2014/main" id="{6E979F6E-FD37-3646-89CC-0B858D5D0A4C}"/>
              </a:ext>
            </a:extLst>
          </p:cNvPr>
          <p:cNvPicPr>
            <a:picLocks noChangeAspect="1"/>
          </p:cNvPicPr>
          <p:nvPr/>
        </p:nvPicPr>
        <p:blipFill>
          <a:blip r:embed="rId5"/>
          <a:stretch>
            <a:fillRect/>
          </a:stretch>
        </p:blipFill>
        <p:spPr>
          <a:xfrm>
            <a:off x="1897069" y="2825760"/>
            <a:ext cx="935892" cy="935892"/>
          </a:xfrm>
          <a:prstGeom prst="rect">
            <a:avLst/>
          </a:prstGeom>
        </p:spPr>
      </p:pic>
      <p:sp>
        <p:nvSpPr>
          <p:cNvPr id="17" name="TextBox 16">
            <a:extLst>
              <a:ext uri="{FF2B5EF4-FFF2-40B4-BE49-F238E27FC236}">
                <a16:creationId xmlns:a16="http://schemas.microsoft.com/office/drawing/2014/main" id="{9B21CE3B-F61C-BA49-9933-086F2F051EA9}"/>
              </a:ext>
            </a:extLst>
          </p:cNvPr>
          <p:cNvSpPr txBox="1"/>
          <p:nvPr/>
        </p:nvSpPr>
        <p:spPr>
          <a:xfrm>
            <a:off x="1918418" y="3765030"/>
            <a:ext cx="893193" cy="276999"/>
          </a:xfrm>
          <a:prstGeom prst="rect">
            <a:avLst/>
          </a:prstGeom>
          <a:noFill/>
        </p:spPr>
        <p:txBody>
          <a:bodyPr wrap="none" rtlCol="0">
            <a:spAutoFit/>
          </a:bodyPr>
          <a:lstStyle/>
          <a:p>
            <a:r>
              <a:rPr lang="en-IN" sz="1200" dirty="0">
                <a:solidFill>
                  <a:schemeClr val="tx2">
                    <a:lumMod val="60000"/>
                    <a:lumOff val="40000"/>
                  </a:schemeClr>
                </a:solidFill>
              </a:rPr>
              <a:t>IAM policy</a:t>
            </a:r>
          </a:p>
        </p:txBody>
      </p:sp>
      <p:cxnSp>
        <p:nvCxnSpPr>
          <p:cNvPr id="15" name="Straight Arrow Connector 14">
            <a:extLst>
              <a:ext uri="{FF2B5EF4-FFF2-40B4-BE49-F238E27FC236}">
                <a16:creationId xmlns:a16="http://schemas.microsoft.com/office/drawing/2014/main" id="{4FB5502F-5CE9-FF4E-984E-2C678C4261F1}"/>
              </a:ext>
            </a:extLst>
          </p:cNvPr>
          <p:cNvCxnSpPr>
            <a:cxnSpLocks/>
          </p:cNvCxnSpPr>
          <p:nvPr/>
        </p:nvCxnSpPr>
        <p:spPr>
          <a:xfrm>
            <a:off x="4303059" y="2023115"/>
            <a:ext cx="4861593" cy="0"/>
          </a:xfrm>
          <a:prstGeom prst="straightConnector1">
            <a:avLst/>
          </a:prstGeom>
          <a:ln w="31750">
            <a:solidFill>
              <a:schemeClr val="tx2">
                <a:lumMod val="40000"/>
                <a:lumOff val="60000"/>
              </a:schemeClr>
            </a:solidFill>
            <a:prstDash val="sysDash"/>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B5A83E4-8864-F149-80E7-D71830382618}"/>
              </a:ext>
            </a:extLst>
          </p:cNvPr>
          <p:cNvSpPr/>
          <p:nvPr/>
        </p:nvSpPr>
        <p:spPr>
          <a:xfrm>
            <a:off x="4664560" y="1665291"/>
            <a:ext cx="2900979" cy="307777"/>
          </a:xfrm>
          <a:prstGeom prst="rect">
            <a:avLst/>
          </a:prstGeom>
        </p:spPr>
        <p:txBody>
          <a:bodyPr wrap="square">
            <a:spAutoFit/>
          </a:bodyPr>
          <a:lstStyle/>
          <a:p>
            <a:pPr algn="ctr"/>
            <a:r>
              <a:rPr lang="en-IN" sz="1400" dirty="0">
                <a:solidFill>
                  <a:srgbClr val="000000"/>
                </a:solidFill>
                <a:latin typeface="Menlo" panose="020B0609030804020204" pitchFamily="49" charset="0"/>
              </a:rPr>
              <a:t>IAM.put_role_policy()</a:t>
            </a:r>
          </a:p>
        </p:txBody>
      </p:sp>
    </p:spTree>
    <p:extLst>
      <p:ext uri="{BB962C8B-B14F-4D97-AF65-F5344CB8AC3E}">
        <p14:creationId xmlns:p14="http://schemas.microsoft.com/office/powerpoint/2010/main" val="1868221144"/>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36248</TotalTime>
  <Words>6305</Words>
  <Application>Microsoft Macintosh PowerPoint</Application>
  <PresentationFormat>Widescreen</PresentationFormat>
  <Paragraphs>2058</Paragraphs>
  <Slides>213</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213</vt:i4>
      </vt:variant>
    </vt:vector>
  </HeadingPairs>
  <TitlesOfParts>
    <vt:vector size="222" baseType="lpstr">
      <vt:lpstr>Amazon Ember</vt:lpstr>
      <vt:lpstr>Arial</vt:lpstr>
      <vt:lpstr>Calibri</vt:lpstr>
      <vt:lpstr>Helvetica</vt:lpstr>
      <vt:lpstr>Menlo</vt:lpstr>
      <vt:lpstr>Wingdings</vt:lpstr>
      <vt:lpstr>Office Theme</vt:lpstr>
      <vt:lpstr>1_Office Theme</vt:lpstr>
      <vt:lpstr>2_Office Theme</vt:lpstr>
      <vt:lpstr>Serverless Application with  AWS</vt:lpstr>
      <vt:lpstr>PowerPoint Presentation</vt:lpstr>
      <vt:lpstr>PowerPoint Presentation</vt:lpstr>
      <vt:lpstr>Serverless Computing</vt:lpstr>
      <vt:lpstr>Serverless Computing </vt:lpstr>
      <vt:lpstr>AWS Lambda </vt:lpstr>
      <vt:lpstr>AWS Lambda Function </vt:lpstr>
      <vt:lpstr>AWS Lambda Function </vt:lpstr>
      <vt:lpstr>AWS Lambda Function </vt:lpstr>
      <vt:lpstr>AWS Lambda Function </vt:lpstr>
      <vt:lpstr>AWS Lambda Function </vt:lpstr>
      <vt:lpstr>AWS Lambda Function </vt:lpstr>
      <vt:lpstr>AWS Lambda Function </vt:lpstr>
      <vt:lpstr>AWS Lambda Function </vt:lpstr>
      <vt:lpstr>AWS Lambda Function </vt:lpstr>
      <vt:lpstr>AWS Lambda Function </vt:lpstr>
      <vt:lpstr>AWS Lambda Function </vt:lpstr>
      <vt:lpstr>AWS Lambda Function </vt:lpstr>
      <vt:lpstr>AWS Lambda Function </vt:lpstr>
      <vt:lpstr>AWS Lambda Function </vt:lpstr>
      <vt:lpstr>AWS Lambda Function </vt:lpstr>
      <vt:lpstr>AWS Lambda Function Input </vt:lpstr>
      <vt:lpstr>AWS Lambda Function Input </vt:lpstr>
      <vt:lpstr>AWS Lambda Function Input </vt:lpstr>
      <vt:lpstr>AWS Lambda Function Input </vt:lpstr>
      <vt:lpstr>AWS Lambda Function Input </vt:lpstr>
      <vt:lpstr>AWS Lambda Function Input </vt:lpstr>
      <vt:lpstr>AWS Lambda Function Invocation  </vt:lpstr>
      <vt:lpstr>AWS Lambda Function Invocation  </vt:lpstr>
      <vt:lpstr>AWS Lambda Function Invocation  </vt:lpstr>
      <vt:lpstr>AWS Lambda Function Invocation  </vt:lpstr>
      <vt:lpstr>AWS Lambda Function Invocation  </vt:lpstr>
      <vt:lpstr>AWS Lambda Function Invocation  </vt:lpstr>
      <vt:lpstr>AWS Lambda Function Invocation  </vt:lpstr>
      <vt:lpstr>AWS Lambda Function Invocation  </vt:lpstr>
      <vt:lpstr>AWS Lambda Function Invocation  </vt:lpstr>
      <vt:lpstr>PowerPoint Presentation</vt:lpstr>
      <vt:lpstr>Serverless Architecture Patterns </vt:lpstr>
      <vt:lpstr>Serverless Architecture </vt:lpstr>
      <vt:lpstr>Serverless Architecture </vt:lpstr>
      <vt:lpstr>Serverless Architecture </vt:lpstr>
      <vt:lpstr>Serverless Architecture </vt:lpstr>
      <vt:lpstr>Synchronous Invocation </vt:lpstr>
      <vt:lpstr>Synchronous Invocation </vt:lpstr>
      <vt:lpstr>Async Invocation </vt:lpstr>
      <vt:lpstr>Async Invocation </vt:lpstr>
      <vt:lpstr>Async Invocation </vt:lpstr>
      <vt:lpstr>Async Invocation </vt:lpstr>
      <vt:lpstr>Async Invocation </vt:lpstr>
      <vt:lpstr>Async Invocation </vt:lpstr>
      <vt:lpstr>Stream/Poll Invocation </vt:lpstr>
      <vt:lpstr>Stream/Poll Invocation </vt:lpstr>
      <vt:lpstr>Stream/Poll Invocation </vt:lpstr>
      <vt:lpstr>Stream/Poll Invocation </vt:lpstr>
      <vt:lpstr>Stream/Poll Invocation </vt:lpstr>
      <vt:lpstr>Stream/Poll Invocation </vt:lpstr>
      <vt:lpstr>Synchronous</vt:lpstr>
      <vt:lpstr>Synchronous</vt:lpstr>
      <vt:lpstr>Synchronous</vt:lpstr>
      <vt:lpstr>Synchronous</vt:lpstr>
      <vt:lpstr>PowerPoint Presentation</vt:lpstr>
      <vt:lpstr>Serverless Application using Python</vt:lpstr>
      <vt:lpstr>AWS Lambda</vt:lpstr>
      <vt:lpstr>Setting up from scratch</vt:lpstr>
      <vt:lpstr>Setting up from scratch</vt:lpstr>
      <vt:lpstr>Setting up from scratch</vt:lpstr>
      <vt:lpstr>Setting up from scratch</vt:lpstr>
      <vt:lpstr>Creating our first Lambda Function</vt:lpstr>
      <vt:lpstr>Creating our first Lambda Function</vt:lpstr>
      <vt:lpstr>Creating our first Lambda Function</vt:lpstr>
      <vt:lpstr>Creating our first Lambda Function</vt:lpstr>
      <vt:lpstr>Creating our first Lambda Function</vt:lpstr>
      <vt:lpstr>Creating our first Lambda Function</vt:lpstr>
      <vt:lpstr>Image Thumbnail Generator</vt:lpstr>
      <vt:lpstr>Image Thumbnail Generator</vt:lpstr>
      <vt:lpstr>Image Thumbnail Generator</vt:lpstr>
      <vt:lpstr>Image Thumbnail Generator</vt:lpstr>
      <vt:lpstr>Image Thumbnail Generator</vt:lpstr>
      <vt:lpstr>Image Thumbnail Generator</vt:lpstr>
      <vt:lpstr>AWS Chailce</vt:lpstr>
      <vt:lpstr>AWS Chalice</vt:lpstr>
      <vt:lpstr>AWS Chalice</vt:lpstr>
      <vt:lpstr>AWS Chalice</vt:lpstr>
      <vt:lpstr>AWS Chalice</vt:lpstr>
      <vt:lpstr>Deployment</vt:lpstr>
      <vt:lpstr>S3 Image Thumbnail Generator</vt:lpstr>
      <vt:lpstr>S3 Image Thumbnail Generator</vt:lpstr>
      <vt:lpstr>S3 Image Thumbnail Generator</vt:lpstr>
      <vt:lpstr>S3 Image Thumbnail Generator</vt:lpstr>
      <vt:lpstr>S3 Image Thumbnail Generator</vt:lpstr>
      <vt:lpstr>S3 Image Thumbnail Generator</vt:lpstr>
      <vt:lpstr>S3 Image Thumbnail Generator</vt:lpstr>
      <vt:lpstr>S3 Image Thumbnail Generator</vt:lpstr>
      <vt:lpstr>S3 Image Thumbnail Generator</vt:lpstr>
      <vt:lpstr>Chalice Architecture </vt:lpstr>
      <vt:lpstr>Chalice Architecture </vt:lpstr>
      <vt:lpstr>Chalice Architecture </vt:lpstr>
      <vt:lpstr>Chalice Architecture </vt:lpstr>
      <vt:lpstr>Chalice Architecture </vt:lpstr>
      <vt:lpstr>Chalice Architecture </vt:lpstr>
      <vt:lpstr>Chalice Architecture </vt:lpstr>
      <vt:lpstr>Chalice Architecture </vt:lpstr>
      <vt:lpstr>Chalice Architecture </vt:lpstr>
      <vt:lpstr>Chalice Architecture </vt:lpstr>
      <vt:lpstr>Chalice Architecture </vt:lpstr>
      <vt:lpstr>Chalice Architecture </vt:lpstr>
      <vt:lpstr>Other Chalice Decorators </vt:lpstr>
      <vt:lpstr>PowerPoint Presentation</vt:lpstr>
      <vt:lpstr>Resources </vt:lpstr>
      <vt:lpstr>PowerPoint Presentation</vt:lpstr>
      <vt:lpstr>PowerPoint Presentation</vt:lpstr>
      <vt:lpstr>About AWS Architecture Icons</vt:lpstr>
      <vt:lpstr>Before you begin:</vt:lpstr>
      <vt:lpstr>System</vt:lpstr>
      <vt:lpstr>System elements</vt:lpstr>
      <vt:lpstr>PowerPoint Presentation</vt:lpstr>
      <vt:lpstr>Guidelines</vt:lpstr>
      <vt:lpstr>Building a diagram</vt:lpstr>
      <vt:lpstr>Groups</vt:lpstr>
      <vt:lpstr>Icons</vt:lpstr>
      <vt:lpstr>Arrows</vt:lpstr>
      <vt:lpstr>Text boxes</vt:lpstr>
      <vt:lpstr>Elements</vt:lpstr>
      <vt:lpstr>Icon categories</vt:lpstr>
      <vt:lpstr>General resources</vt:lpstr>
      <vt:lpstr>Groups</vt:lpstr>
      <vt:lpstr>Arrows</vt:lpstr>
      <vt:lpstr>General icons</vt:lpstr>
      <vt:lpstr>Analytics</vt:lpstr>
      <vt:lpstr>Analytics</vt:lpstr>
      <vt:lpstr>Analytics</vt:lpstr>
      <vt:lpstr>Analytics</vt:lpstr>
      <vt:lpstr>Analytics</vt:lpstr>
      <vt:lpstr>Application Integration</vt:lpstr>
      <vt:lpstr>Application Integration</vt:lpstr>
      <vt:lpstr>Application Integration</vt:lpstr>
      <vt:lpstr>AR &amp; VR</vt:lpstr>
      <vt:lpstr>AR &amp; VR</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Customer Engagement</vt:lpstr>
      <vt:lpstr>Customer Engagement</vt:lpstr>
      <vt:lpstr>Database</vt:lpstr>
      <vt:lpstr>Database</vt:lpstr>
      <vt:lpstr>Database</vt:lpstr>
      <vt:lpstr>Database</vt:lpstr>
      <vt:lpstr>Developer Tools</vt:lpstr>
      <vt:lpstr>Developer Tools</vt:lpstr>
      <vt:lpstr>Developer Tools</vt:lpstr>
      <vt:lpstr>Developer Tools</vt:lpstr>
      <vt:lpstr>End User Computing</vt:lpstr>
      <vt:lpstr>End User Computing</vt:lpstr>
      <vt:lpstr>Game Tech</vt:lpstr>
      <vt:lpstr>Game Tech</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Migration and Transfer</vt:lpstr>
      <vt:lpstr>Migration and Transfer</vt:lpstr>
      <vt:lpstr>Migration and Transfer</vt:lpstr>
      <vt:lpstr>Migration and Transfer</vt:lpstr>
      <vt:lpstr>Mobile</vt:lpstr>
      <vt:lpstr>Mobile</vt:lpstr>
      <vt:lpstr>Mobile</vt:lpstr>
      <vt:lpstr>Networking &amp; Content Delivery</vt:lpstr>
      <vt:lpstr>Networking &amp; Content Delivery</vt:lpstr>
      <vt:lpstr>Networking &amp; Content Delivery</vt:lpstr>
      <vt:lpstr>Networking &amp; Content Delivery</vt:lpstr>
      <vt:lpstr>Networking &amp; Content Delivery</vt:lpstr>
      <vt:lpstr>Robotics</vt:lpstr>
      <vt:lpstr>Robotics</vt:lpstr>
      <vt:lpstr>Satellite</vt:lpstr>
      <vt:lpstr>Satellite</vt:lpstr>
      <vt:lpstr>Security, Identity, &amp; Compliance</vt:lpstr>
      <vt:lpstr>Security, Identity and Compliance</vt:lpstr>
      <vt:lpstr>Security, Identity and Compliance</vt:lpstr>
      <vt:lpstr>Security, Identity and Compliance</vt:lpstr>
      <vt:lpstr>Security, Identity and Compliance</vt:lpstr>
      <vt:lpstr>Security, Identity and Compliance</vt:lpstr>
      <vt:lpstr>Storage</vt:lpstr>
      <vt:lpstr>Storage</vt:lpstr>
      <vt:lpstr>Storage</vt:lpstr>
      <vt:lpstr>Storage</vt:lpstr>
      <vt:lpstr>Examples</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530</cp:revision>
  <cp:lastPrinted>2019-01-03T20:59:05Z</cp:lastPrinted>
  <dcterms:created xsi:type="dcterms:W3CDTF">2018-09-14T20:21:45Z</dcterms:created>
  <dcterms:modified xsi:type="dcterms:W3CDTF">2019-06-03T17:12:16Z</dcterms:modified>
</cp:coreProperties>
</file>